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341" r:id="rId3"/>
    <p:sldId id="348" r:id="rId4"/>
  </p:sldIdLst>
  <p:sldSz cx="9144000" cy="6858000" type="screen4x3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3544" autoAdjust="0"/>
  </p:normalViewPr>
  <p:slideViewPr>
    <p:cSldViewPr>
      <p:cViewPr>
        <p:scale>
          <a:sx n="72" d="100"/>
          <a:sy n="72" d="100"/>
        </p:scale>
        <p:origin x="-132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43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David Benavides" userId="eb32323127ab7e76" providerId="LiveId" clId="{CAC71AC4-58B7-4CE3-8C00-488EAFA488D1}"/>
    <pc:docChg chg="undo custSel addSld delSld modSld sldOrd">
      <pc:chgData name="Juan David Benavides" userId="eb32323127ab7e76" providerId="LiveId" clId="{CAC71AC4-58B7-4CE3-8C00-488EAFA488D1}" dt="2019-08-12T10:32:27.180" v="3096" actId="1036"/>
      <pc:docMkLst>
        <pc:docMk/>
      </pc:docMkLst>
      <pc:sldChg chg="modSp">
        <pc:chgData name="Juan David Benavides" userId="eb32323127ab7e76" providerId="LiveId" clId="{CAC71AC4-58B7-4CE3-8C00-488EAFA488D1}" dt="2019-08-12T02:27:02.629" v="24" actId="20577"/>
        <pc:sldMkLst>
          <pc:docMk/>
          <pc:sldMk cId="919976013" sldId="314"/>
        </pc:sldMkLst>
        <pc:spChg chg="mod">
          <ac:chgData name="Juan David Benavides" userId="eb32323127ab7e76" providerId="LiveId" clId="{CAC71AC4-58B7-4CE3-8C00-488EAFA488D1}" dt="2019-08-12T02:27:02.629" v="24" actId="20577"/>
          <ac:spMkLst>
            <pc:docMk/>
            <pc:sldMk cId="919976013" sldId="314"/>
            <ac:spMk id="7" creationId="{00000000-0000-0000-0000-000000000000}"/>
          </ac:spMkLst>
        </pc:spChg>
      </pc:sldChg>
      <pc:sldChg chg="del">
        <pc:chgData name="Juan David Benavides" userId="eb32323127ab7e76" providerId="LiveId" clId="{CAC71AC4-58B7-4CE3-8C00-488EAFA488D1}" dt="2019-08-12T02:26:00.982" v="0" actId="2696"/>
        <pc:sldMkLst>
          <pc:docMk/>
          <pc:sldMk cId="925877699" sldId="370"/>
        </pc:sldMkLst>
      </pc:sldChg>
      <pc:sldChg chg="del">
        <pc:chgData name="Juan David Benavides" userId="eb32323127ab7e76" providerId="LiveId" clId="{CAC71AC4-58B7-4CE3-8C00-488EAFA488D1}" dt="2019-08-12T02:26:02.062" v="1" actId="2696"/>
        <pc:sldMkLst>
          <pc:docMk/>
          <pc:sldMk cId="2456202893" sldId="371"/>
        </pc:sldMkLst>
      </pc:sldChg>
      <pc:sldChg chg="del">
        <pc:chgData name="Juan David Benavides" userId="eb32323127ab7e76" providerId="LiveId" clId="{CAC71AC4-58B7-4CE3-8C00-488EAFA488D1}" dt="2019-08-12T02:26:29.331" v="8" actId="2696"/>
        <pc:sldMkLst>
          <pc:docMk/>
          <pc:sldMk cId="2973331270" sldId="372"/>
        </pc:sldMkLst>
      </pc:sldChg>
      <pc:sldChg chg="addSp delSp modSp">
        <pc:chgData name="Juan David Benavides" userId="eb32323127ab7e76" providerId="LiveId" clId="{CAC71AC4-58B7-4CE3-8C00-488EAFA488D1}" dt="2019-08-12T03:25:55.371" v="249" actId="20577"/>
        <pc:sldMkLst>
          <pc:docMk/>
          <pc:sldMk cId="29106883" sldId="373"/>
        </pc:sldMkLst>
        <pc:spChg chg="del">
          <ac:chgData name="Juan David Benavides" userId="eb32323127ab7e76" providerId="LiveId" clId="{CAC71AC4-58B7-4CE3-8C00-488EAFA488D1}" dt="2019-08-12T02:35:15.581" v="55" actId="478"/>
          <ac:spMkLst>
            <pc:docMk/>
            <pc:sldMk cId="29106883" sldId="373"/>
            <ac:spMk id="5" creationId="{00000000-0000-0000-0000-000000000000}"/>
          </ac:spMkLst>
        </pc:spChg>
        <pc:spChg chg="mod">
          <ac:chgData name="Juan David Benavides" userId="eb32323127ab7e76" providerId="LiveId" clId="{CAC71AC4-58B7-4CE3-8C00-488EAFA488D1}" dt="2019-08-12T02:37:32.766" v="128" actId="20577"/>
          <ac:spMkLst>
            <pc:docMk/>
            <pc:sldMk cId="29106883" sldId="373"/>
            <ac:spMk id="6" creationId="{00000000-0000-0000-0000-000000000000}"/>
          </ac:spMkLst>
        </pc:spChg>
        <pc:spChg chg="add mod">
          <ac:chgData name="Juan David Benavides" userId="eb32323127ab7e76" providerId="LiveId" clId="{CAC71AC4-58B7-4CE3-8C00-488EAFA488D1}" dt="2019-08-12T03:25:55.371" v="249" actId="20577"/>
          <ac:spMkLst>
            <pc:docMk/>
            <pc:sldMk cId="29106883" sldId="373"/>
            <ac:spMk id="7" creationId="{6DEB57A0-27A9-419C-82D0-0148581ED7D5}"/>
          </ac:spMkLst>
        </pc:spChg>
        <pc:spChg chg="add del">
          <ac:chgData name="Juan David Benavides" userId="eb32323127ab7e76" providerId="LiveId" clId="{CAC71AC4-58B7-4CE3-8C00-488EAFA488D1}" dt="2019-08-12T02:37:51.430" v="129" actId="478"/>
          <ac:spMkLst>
            <pc:docMk/>
            <pc:sldMk cId="29106883" sldId="373"/>
            <ac:spMk id="10" creationId="{E9C193E8-BFB8-4485-A7A1-8208B525C83C}"/>
          </ac:spMkLst>
        </pc:spChg>
        <pc:spChg chg="add del mod">
          <ac:chgData name="Juan David Benavides" userId="eb32323127ab7e76" providerId="LiveId" clId="{CAC71AC4-58B7-4CE3-8C00-488EAFA488D1}" dt="2019-08-12T02:38:03.165" v="141" actId="478"/>
          <ac:spMkLst>
            <pc:docMk/>
            <pc:sldMk cId="29106883" sldId="373"/>
            <ac:spMk id="11" creationId="{D99182DA-83A5-4005-8664-AADB8632DA75}"/>
          </ac:spMkLst>
        </pc:spChg>
        <pc:graphicFrameChg chg="del">
          <ac:chgData name="Juan David Benavides" userId="eb32323127ab7e76" providerId="LiveId" clId="{CAC71AC4-58B7-4CE3-8C00-488EAFA488D1}" dt="2019-08-12T02:35:14.755" v="54" actId="478"/>
          <ac:graphicFrameMkLst>
            <pc:docMk/>
            <pc:sldMk cId="29106883" sldId="373"/>
            <ac:graphicFrameMk id="8" creationId="{00000000-0000-0000-0000-000000000000}"/>
          </ac:graphicFrameMkLst>
        </pc:graphicFrameChg>
        <pc:graphicFrameChg chg="add mod modGraphic">
          <ac:chgData name="Juan David Benavides" userId="eb32323127ab7e76" providerId="LiveId" clId="{CAC71AC4-58B7-4CE3-8C00-488EAFA488D1}" dt="2019-08-12T02:38:28.460" v="160" actId="1035"/>
          <ac:graphicFrameMkLst>
            <pc:docMk/>
            <pc:sldMk cId="29106883" sldId="373"/>
            <ac:graphicFrameMk id="9" creationId="{3F622D73-784F-442D-888C-DEA3FA0E0634}"/>
          </ac:graphicFrameMkLst>
        </pc:graphicFrameChg>
      </pc:sldChg>
      <pc:sldChg chg="del">
        <pc:chgData name="Juan David Benavides" userId="eb32323127ab7e76" providerId="LiveId" clId="{CAC71AC4-58B7-4CE3-8C00-488EAFA488D1}" dt="2019-08-12T02:28:22.215" v="33" actId="2696"/>
        <pc:sldMkLst>
          <pc:docMk/>
          <pc:sldMk cId="3392705198" sldId="374"/>
        </pc:sldMkLst>
      </pc:sldChg>
      <pc:sldChg chg="del">
        <pc:chgData name="Juan David Benavides" userId="eb32323127ab7e76" providerId="LiveId" clId="{CAC71AC4-58B7-4CE3-8C00-488EAFA488D1}" dt="2019-08-12T02:30:01.070" v="37" actId="2696"/>
        <pc:sldMkLst>
          <pc:docMk/>
          <pc:sldMk cId="2635543436" sldId="375"/>
        </pc:sldMkLst>
      </pc:sldChg>
      <pc:sldChg chg="addSp modSp">
        <pc:chgData name="Juan David Benavides" userId="eb32323127ab7e76" providerId="LiveId" clId="{CAC71AC4-58B7-4CE3-8C00-488EAFA488D1}" dt="2019-08-12T08:30:57.008" v="386" actId="113"/>
        <pc:sldMkLst>
          <pc:docMk/>
          <pc:sldMk cId="3196039875" sldId="376"/>
        </pc:sldMkLst>
        <pc:spChg chg="mod">
          <ac:chgData name="Juan David Benavides" userId="eb32323127ab7e76" providerId="LiveId" clId="{CAC71AC4-58B7-4CE3-8C00-488EAFA488D1}" dt="2019-08-12T08:30:57.008" v="386" actId="113"/>
          <ac:spMkLst>
            <pc:docMk/>
            <pc:sldMk cId="3196039875" sldId="376"/>
            <ac:spMk id="3" creationId="{00000000-0000-0000-0000-000000000000}"/>
          </ac:spMkLst>
        </pc:spChg>
        <pc:cxnChg chg="add mod">
          <ac:chgData name="Juan David Benavides" userId="eb32323127ab7e76" providerId="LiveId" clId="{CAC71AC4-58B7-4CE3-8C00-488EAFA488D1}" dt="2019-08-12T03:27:11.887" v="274" actId="208"/>
          <ac:cxnSpMkLst>
            <pc:docMk/>
            <pc:sldMk cId="3196039875" sldId="376"/>
            <ac:cxnSpMk id="4" creationId="{F3F80C91-135B-4777-A108-CEB9CB961D94}"/>
          </ac:cxnSpMkLst>
        </pc:cxnChg>
      </pc:sldChg>
      <pc:sldChg chg="addSp delSp modSp">
        <pc:chgData name="Juan David Benavides" userId="eb32323127ab7e76" providerId="LiveId" clId="{CAC71AC4-58B7-4CE3-8C00-488EAFA488D1}" dt="2019-08-12T10:32:27.180" v="3096" actId="1036"/>
        <pc:sldMkLst>
          <pc:docMk/>
          <pc:sldMk cId="2277220818" sldId="377"/>
        </pc:sldMkLst>
        <pc:spChg chg="add del mod">
          <ac:chgData name="Juan David Benavides" userId="eb32323127ab7e76" providerId="LiveId" clId="{CAC71AC4-58B7-4CE3-8C00-488EAFA488D1}" dt="2019-08-12T09:45:13.330" v="2475" actId="478"/>
          <ac:spMkLst>
            <pc:docMk/>
            <pc:sldMk cId="2277220818" sldId="377"/>
            <ac:spMk id="3" creationId="{2B6F1475-7E85-4D8D-BECB-BFD701882C33}"/>
          </ac:spMkLst>
        </pc:spChg>
        <pc:spChg chg="add del mod">
          <ac:chgData name="Juan David Benavides" userId="eb32323127ab7e76" providerId="LiveId" clId="{CAC71AC4-58B7-4CE3-8C00-488EAFA488D1}" dt="2019-08-12T09:45:42.569" v="2484"/>
          <ac:spMkLst>
            <pc:docMk/>
            <pc:sldMk cId="2277220818" sldId="377"/>
            <ac:spMk id="7" creationId="{72C72EAC-9586-40FF-9B54-0495A659F33F}"/>
          </ac:spMkLst>
        </pc:spChg>
        <pc:spChg chg="add mod">
          <ac:chgData name="Juan David Benavides" userId="eb32323127ab7e76" providerId="LiveId" clId="{CAC71AC4-58B7-4CE3-8C00-488EAFA488D1}" dt="2019-08-12T10:32:27.180" v="3096" actId="1036"/>
          <ac:spMkLst>
            <pc:docMk/>
            <pc:sldMk cId="2277220818" sldId="377"/>
            <ac:spMk id="10" creationId="{4A20FF0F-F3B5-4A89-92F4-5BA878A3041C}"/>
          </ac:spMkLst>
        </pc:spChg>
        <pc:spChg chg="add mod">
          <ac:chgData name="Juan David Benavides" userId="eb32323127ab7e76" providerId="LiveId" clId="{CAC71AC4-58B7-4CE3-8C00-488EAFA488D1}" dt="2019-08-12T10:32:27.180" v="3096" actId="1036"/>
          <ac:spMkLst>
            <pc:docMk/>
            <pc:sldMk cId="2277220818" sldId="377"/>
            <ac:spMk id="12" creationId="{AABEED63-2DE8-49D3-AE85-77D2CD1ADDEF}"/>
          </ac:spMkLst>
        </pc:spChg>
        <pc:spChg chg="add mod">
          <ac:chgData name="Juan David Benavides" userId="eb32323127ab7e76" providerId="LiveId" clId="{CAC71AC4-58B7-4CE3-8C00-488EAFA488D1}" dt="2019-08-12T10:32:27.180" v="3096" actId="1036"/>
          <ac:spMkLst>
            <pc:docMk/>
            <pc:sldMk cId="2277220818" sldId="377"/>
            <ac:spMk id="13" creationId="{2B590D3E-73D5-4AA0-8644-27EECA705DC5}"/>
          </ac:spMkLst>
        </pc:spChg>
        <pc:spChg chg="add del">
          <ac:chgData name="Juan David Benavides" userId="eb32323127ab7e76" providerId="LiveId" clId="{CAC71AC4-58B7-4CE3-8C00-488EAFA488D1}" dt="2019-08-12T10:31:19.204" v="3058" actId="478"/>
          <ac:spMkLst>
            <pc:docMk/>
            <pc:sldMk cId="2277220818" sldId="377"/>
            <ac:spMk id="14" creationId="{AD30BA90-E09E-48BE-A5E7-9AC42B6AD02E}"/>
          </ac:spMkLst>
        </pc:spChg>
        <pc:spChg chg="add del">
          <ac:chgData name="Juan David Benavides" userId="eb32323127ab7e76" providerId="LiveId" clId="{CAC71AC4-58B7-4CE3-8C00-488EAFA488D1}" dt="2019-08-12T10:31:19.204" v="3058" actId="478"/>
          <ac:spMkLst>
            <pc:docMk/>
            <pc:sldMk cId="2277220818" sldId="377"/>
            <ac:spMk id="15" creationId="{F3F20ACC-F93F-43CA-B8C4-D8C012CDFAB1}"/>
          </ac:spMkLst>
        </pc:spChg>
        <pc:graphicFrameChg chg="add del">
          <ac:chgData name="Juan David Benavides" userId="eb32323127ab7e76" providerId="LiveId" clId="{CAC71AC4-58B7-4CE3-8C00-488EAFA488D1}" dt="2019-08-12T10:31:19.204" v="3058" actId="478"/>
          <ac:graphicFrameMkLst>
            <pc:docMk/>
            <pc:sldMk cId="2277220818" sldId="377"/>
            <ac:graphicFrameMk id="8" creationId="{677731CA-FB2A-4B0F-81A0-1D227D3E0433}"/>
          </ac:graphicFrameMkLst>
        </pc:graphicFrameChg>
        <pc:graphicFrameChg chg="add mod">
          <ac:chgData name="Juan David Benavides" userId="eb32323127ab7e76" providerId="LiveId" clId="{CAC71AC4-58B7-4CE3-8C00-488EAFA488D1}" dt="2019-08-12T10:32:27.180" v="3096" actId="1036"/>
          <ac:graphicFrameMkLst>
            <pc:docMk/>
            <pc:sldMk cId="2277220818" sldId="377"/>
            <ac:graphicFrameMk id="9" creationId="{31848012-B9F1-4618-B8B3-6338E266D298}"/>
          </ac:graphicFrameMkLst>
        </pc:graphicFrameChg>
        <pc:graphicFrameChg chg="add del">
          <ac:chgData name="Juan David Benavides" userId="eb32323127ab7e76" providerId="LiveId" clId="{CAC71AC4-58B7-4CE3-8C00-488EAFA488D1}" dt="2019-08-12T10:32:09.804" v="3059" actId="478"/>
          <ac:graphicFrameMkLst>
            <pc:docMk/>
            <pc:sldMk cId="2277220818" sldId="377"/>
            <ac:graphicFrameMk id="16" creationId="{DD515DA0-6351-482B-9459-4347907602A0}"/>
          </ac:graphicFrameMkLst>
        </pc:graphicFrameChg>
        <pc:picChg chg="add del mod">
          <ac:chgData name="Juan David Benavides" userId="eb32323127ab7e76" providerId="LiveId" clId="{CAC71AC4-58B7-4CE3-8C00-488EAFA488D1}" dt="2019-08-12T09:43:10.579" v="2428" actId="478"/>
          <ac:picMkLst>
            <pc:docMk/>
            <pc:sldMk cId="2277220818" sldId="377"/>
            <ac:picMk id="2" creationId="{27D02C6B-D3EE-4B4D-960A-106961B4DA95}"/>
          </ac:picMkLst>
        </pc:picChg>
        <pc:cxnChg chg="add del mod">
          <ac:chgData name="Juan David Benavides" userId="eb32323127ab7e76" providerId="LiveId" clId="{CAC71AC4-58B7-4CE3-8C00-488EAFA488D1}" dt="2019-08-12T09:36:22.822" v="2173" actId="478"/>
          <ac:cxnSpMkLst>
            <pc:docMk/>
            <pc:sldMk cId="2277220818" sldId="377"/>
            <ac:cxnSpMk id="5" creationId="{F46A4B75-1F60-4DFD-BE7C-48F9A0C44FB5}"/>
          </ac:cxnSpMkLst>
        </pc:cxnChg>
        <pc:cxnChg chg="add mod">
          <ac:chgData name="Juan David Benavides" userId="eb32323127ab7e76" providerId="LiveId" clId="{CAC71AC4-58B7-4CE3-8C00-488EAFA488D1}" dt="2019-08-12T10:32:27.180" v="3096" actId="1036"/>
          <ac:cxnSpMkLst>
            <pc:docMk/>
            <pc:sldMk cId="2277220818" sldId="377"/>
            <ac:cxnSpMk id="11" creationId="{39B2F9A2-AAE9-4ACE-A5BF-22C0F710C60F}"/>
          </ac:cxnSpMkLst>
        </pc:cxnChg>
      </pc:sldChg>
      <pc:sldChg chg="del">
        <pc:chgData name="Juan David Benavides" userId="eb32323127ab7e76" providerId="LiveId" clId="{CAC71AC4-58B7-4CE3-8C00-488EAFA488D1}" dt="2019-08-12T02:30:15.794" v="41" actId="2696"/>
        <pc:sldMkLst>
          <pc:docMk/>
          <pc:sldMk cId="1320325215" sldId="378"/>
        </pc:sldMkLst>
      </pc:sldChg>
      <pc:sldChg chg="del">
        <pc:chgData name="Juan David Benavides" userId="eb32323127ab7e76" providerId="LiveId" clId="{CAC71AC4-58B7-4CE3-8C00-488EAFA488D1}" dt="2019-08-12T02:30:19.454" v="42" actId="2696"/>
        <pc:sldMkLst>
          <pc:docMk/>
          <pc:sldMk cId="2740881993" sldId="379"/>
        </pc:sldMkLst>
      </pc:sldChg>
      <pc:sldChg chg="del">
        <pc:chgData name="Juan David Benavides" userId="eb32323127ab7e76" providerId="LiveId" clId="{CAC71AC4-58B7-4CE3-8C00-488EAFA488D1}" dt="2019-08-12T02:30:35.952" v="46" actId="2696"/>
        <pc:sldMkLst>
          <pc:docMk/>
          <pc:sldMk cId="4052055876" sldId="380"/>
        </pc:sldMkLst>
      </pc:sldChg>
      <pc:sldChg chg="del">
        <pc:chgData name="Juan David Benavides" userId="eb32323127ab7e76" providerId="LiveId" clId="{CAC71AC4-58B7-4CE3-8C00-488EAFA488D1}" dt="2019-08-12T02:30:52.286" v="50" actId="2696"/>
        <pc:sldMkLst>
          <pc:docMk/>
          <pc:sldMk cId="1570843084" sldId="381"/>
        </pc:sldMkLst>
      </pc:sldChg>
      <pc:sldChg chg="del">
        <pc:chgData name="Juan David Benavides" userId="eb32323127ab7e76" providerId="LiveId" clId="{CAC71AC4-58B7-4CE3-8C00-488EAFA488D1}" dt="2019-08-12T09:12:20.751" v="1279" actId="2696"/>
        <pc:sldMkLst>
          <pc:docMk/>
          <pc:sldMk cId="1288314308" sldId="382"/>
        </pc:sldMkLst>
      </pc:sldChg>
      <pc:sldChg chg="addSp delSp modSp del">
        <pc:chgData name="Juan David Benavides" userId="eb32323127ab7e76" providerId="LiveId" clId="{CAC71AC4-58B7-4CE3-8C00-488EAFA488D1}" dt="2019-08-12T08:52:34.061" v="1003" actId="2696"/>
        <pc:sldMkLst>
          <pc:docMk/>
          <pc:sldMk cId="953937176" sldId="383"/>
        </pc:sldMkLst>
        <pc:spChg chg="del">
          <ac:chgData name="Juan David Benavides" userId="eb32323127ab7e76" providerId="LiveId" clId="{CAC71AC4-58B7-4CE3-8C00-488EAFA488D1}" dt="2019-08-12T08:28:27.583" v="300" actId="478"/>
          <ac:spMkLst>
            <pc:docMk/>
            <pc:sldMk cId="953937176" sldId="383"/>
            <ac:spMk id="6" creationId="{00000000-0000-0000-0000-000000000000}"/>
          </ac:spMkLst>
        </pc:spChg>
        <pc:spChg chg="add">
          <ac:chgData name="Juan David Benavides" userId="eb32323127ab7e76" providerId="LiveId" clId="{CAC71AC4-58B7-4CE3-8C00-488EAFA488D1}" dt="2019-08-12T08:28:31.102" v="301"/>
          <ac:spMkLst>
            <pc:docMk/>
            <pc:sldMk cId="953937176" sldId="383"/>
            <ac:spMk id="11" creationId="{7DB258F1-7325-4F4A-9B1F-D05C16DE102B}"/>
          </ac:spMkLst>
        </pc:spChg>
        <pc:spChg chg="add del mod">
          <ac:chgData name="Juan David Benavides" userId="eb32323127ab7e76" providerId="LiveId" clId="{CAC71AC4-58B7-4CE3-8C00-488EAFA488D1}" dt="2019-08-12T08:38:28.554" v="567" actId="478"/>
          <ac:spMkLst>
            <pc:docMk/>
            <pc:sldMk cId="953937176" sldId="383"/>
            <ac:spMk id="14" creationId="{056B85B2-B2A9-452B-91FE-34EDE88AB48F}"/>
          </ac:spMkLst>
        </pc:spChg>
        <pc:spChg chg="add del mod">
          <ac:chgData name="Juan David Benavides" userId="eb32323127ab7e76" providerId="LiveId" clId="{CAC71AC4-58B7-4CE3-8C00-488EAFA488D1}" dt="2019-08-12T08:39:04.888" v="570" actId="478"/>
          <ac:spMkLst>
            <pc:docMk/>
            <pc:sldMk cId="953937176" sldId="383"/>
            <ac:spMk id="15" creationId="{1032745C-0901-4EDC-A40F-108D8D03BFAE}"/>
          </ac:spMkLst>
        </pc:spChg>
        <pc:spChg chg="mod">
          <ac:chgData name="Juan David Benavides" userId="eb32323127ab7e76" providerId="LiveId" clId="{CAC71AC4-58B7-4CE3-8C00-488EAFA488D1}" dt="2019-08-12T08:40:51.516" v="593" actId="1038"/>
          <ac:spMkLst>
            <pc:docMk/>
            <pc:sldMk cId="953937176" sldId="383"/>
            <ac:spMk id="16" creationId="{00000000-0000-0000-0000-000000000000}"/>
          </ac:spMkLst>
        </pc:spChg>
        <pc:spChg chg="add mod">
          <ac:chgData name="Juan David Benavides" userId="eb32323127ab7e76" providerId="LiveId" clId="{CAC71AC4-58B7-4CE3-8C00-488EAFA488D1}" dt="2019-08-12T08:41:31.414" v="620" actId="1038"/>
          <ac:spMkLst>
            <pc:docMk/>
            <pc:sldMk cId="953937176" sldId="383"/>
            <ac:spMk id="19" creationId="{73583225-5235-4758-A452-CD49AE598F14}"/>
          </ac:spMkLst>
        </pc:spChg>
        <pc:spChg chg="add del mod">
          <ac:chgData name="Juan David Benavides" userId="eb32323127ab7e76" providerId="LiveId" clId="{CAC71AC4-58B7-4CE3-8C00-488EAFA488D1}" dt="2019-08-12T08:38:27.460" v="566" actId="478"/>
          <ac:spMkLst>
            <pc:docMk/>
            <pc:sldMk cId="953937176" sldId="383"/>
            <ac:spMk id="20" creationId="{E9028C2C-7A34-49E9-A94C-4776AEC23731}"/>
          </ac:spMkLst>
        </pc:spChg>
        <pc:spChg chg="del">
          <ac:chgData name="Juan David Benavides" userId="eb32323127ab7e76" providerId="LiveId" clId="{CAC71AC4-58B7-4CE3-8C00-488EAFA488D1}" dt="2019-08-12T08:26:32.190" v="287" actId="478"/>
          <ac:spMkLst>
            <pc:docMk/>
            <pc:sldMk cId="953937176" sldId="383"/>
            <ac:spMk id="22" creationId="{00000000-0000-0000-0000-000000000000}"/>
          </ac:spMkLst>
        </pc:spChg>
        <pc:spChg chg="add mod">
          <ac:chgData name="Juan David Benavides" userId="eb32323127ab7e76" providerId="LiveId" clId="{CAC71AC4-58B7-4CE3-8C00-488EAFA488D1}" dt="2019-08-12T08:42:30.023" v="672" actId="693"/>
          <ac:spMkLst>
            <pc:docMk/>
            <pc:sldMk cId="953937176" sldId="383"/>
            <ac:spMk id="23" creationId="{7B265CB2-BD61-46C0-B0BF-51E4A32BE235}"/>
          </ac:spMkLst>
        </pc:spChg>
        <pc:spChg chg="add mod">
          <ac:chgData name="Juan David Benavides" userId="eb32323127ab7e76" providerId="LiveId" clId="{CAC71AC4-58B7-4CE3-8C00-488EAFA488D1}" dt="2019-08-12T08:47:23.146" v="804" actId="20577"/>
          <ac:spMkLst>
            <pc:docMk/>
            <pc:sldMk cId="953937176" sldId="383"/>
            <ac:spMk id="26" creationId="{451FB940-E9FF-40D4-BBD7-2BDDEC1CC43F}"/>
          </ac:spMkLst>
        </pc:spChg>
        <pc:spChg chg="add mod">
          <ac:chgData name="Juan David Benavides" userId="eb32323127ab7e76" providerId="LiveId" clId="{CAC71AC4-58B7-4CE3-8C00-488EAFA488D1}" dt="2019-08-12T08:46:58.312" v="797" actId="20577"/>
          <ac:spMkLst>
            <pc:docMk/>
            <pc:sldMk cId="953937176" sldId="383"/>
            <ac:spMk id="27" creationId="{158E9E4E-6A6F-4938-9C00-45BC0F613CDC}"/>
          </ac:spMkLst>
        </pc:spChg>
        <pc:picChg chg="add del mod">
          <ac:chgData name="Juan David Benavides" userId="eb32323127ab7e76" providerId="LiveId" clId="{CAC71AC4-58B7-4CE3-8C00-488EAFA488D1}" dt="2019-08-12T08:26:53.974" v="291" actId="478"/>
          <ac:picMkLst>
            <pc:docMk/>
            <pc:sldMk cId="953937176" sldId="383"/>
            <ac:picMk id="2" creationId="{FE94AF1E-18F9-40F7-A527-4F645A8936D0}"/>
          </ac:picMkLst>
        </pc:picChg>
        <pc:picChg chg="add del mod">
          <ac:chgData name="Juan David Benavides" userId="eb32323127ab7e76" providerId="LiveId" clId="{CAC71AC4-58B7-4CE3-8C00-488EAFA488D1}" dt="2019-08-12T08:27:47.449" v="294" actId="478"/>
          <ac:picMkLst>
            <pc:docMk/>
            <pc:sldMk cId="953937176" sldId="383"/>
            <ac:picMk id="3" creationId="{DF321DBA-358B-4BFB-BA45-91F3C39F5E66}"/>
          </ac:picMkLst>
        </pc:picChg>
        <pc:picChg chg="add del mod">
          <ac:chgData name="Juan David Benavides" userId="eb32323127ab7e76" providerId="LiveId" clId="{CAC71AC4-58B7-4CE3-8C00-488EAFA488D1}" dt="2019-08-12T08:28:08.898" v="297" actId="478"/>
          <ac:picMkLst>
            <pc:docMk/>
            <pc:sldMk cId="953937176" sldId="383"/>
            <ac:picMk id="4" creationId="{E1DFA34E-34E6-4265-A911-5E27349989EA}"/>
          </ac:picMkLst>
        </pc:picChg>
        <pc:picChg chg="add del mod">
          <ac:chgData name="Juan David Benavides" userId="eb32323127ab7e76" providerId="LiveId" clId="{CAC71AC4-58B7-4CE3-8C00-488EAFA488D1}" dt="2019-08-12T08:29:04.460" v="302" actId="478"/>
          <ac:picMkLst>
            <pc:docMk/>
            <pc:sldMk cId="953937176" sldId="383"/>
            <ac:picMk id="5" creationId="{7C7DA5D9-158B-4FA5-B353-3CAD6E123570}"/>
          </ac:picMkLst>
        </pc:picChg>
        <pc:picChg chg="add del mod">
          <ac:chgData name="Juan David Benavides" userId="eb32323127ab7e76" providerId="LiveId" clId="{CAC71AC4-58B7-4CE3-8C00-488EAFA488D1}" dt="2019-08-12T08:36:02.089" v="430" actId="478"/>
          <ac:picMkLst>
            <pc:docMk/>
            <pc:sldMk cId="953937176" sldId="383"/>
            <ac:picMk id="7" creationId="{48B90634-A9B4-4970-9C0C-5FBBAC50CC53}"/>
          </ac:picMkLst>
        </pc:picChg>
        <pc:picChg chg="add del">
          <ac:chgData name="Juan David Benavides" userId="eb32323127ab7e76" providerId="LiveId" clId="{CAC71AC4-58B7-4CE3-8C00-488EAFA488D1}" dt="2019-08-12T08:32:24.467" v="429" actId="478"/>
          <ac:picMkLst>
            <pc:docMk/>
            <pc:sldMk cId="953937176" sldId="383"/>
            <ac:picMk id="8" creationId="{0B6CA715-D4FD-4A07-8B8C-B374E8F3AB1A}"/>
          </ac:picMkLst>
        </pc:picChg>
        <pc:picChg chg="add del mod">
          <ac:chgData name="Juan David Benavides" userId="eb32323127ab7e76" providerId="LiveId" clId="{CAC71AC4-58B7-4CE3-8C00-488EAFA488D1}" dt="2019-08-12T08:36:11.273" v="434" actId="478"/>
          <ac:picMkLst>
            <pc:docMk/>
            <pc:sldMk cId="953937176" sldId="383"/>
            <ac:picMk id="9" creationId="{73F70311-945F-48EA-B991-FC7321C90197}"/>
          </ac:picMkLst>
        </pc:picChg>
        <pc:picChg chg="add del mod">
          <ac:chgData name="Juan David Benavides" userId="eb32323127ab7e76" providerId="LiveId" clId="{CAC71AC4-58B7-4CE3-8C00-488EAFA488D1}" dt="2019-08-12T08:36:54.699" v="441" actId="478"/>
          <ac:picMkLst>
            <pc:docMk/>
            <pc:sldMk cId="953937176" sldId="383"/>
            <ac:picMk id="10" creationId="{FC0AC6CD-67B1-4A2D-AE2B-5B68283FB8E5}"/>
          </ac:picMkLst>
        </pc:picChg>
        <pc:picChg chg="add del mod">
          <ac:chgData name="Juan David Benavides" userId="eb32323127ab7e76" providerId="LiveId" clId="{CAC71AC4-58B7-4CE3-8C00-488EAFA488D1}" dt="2019-08-12T08:37:16.883" v="481" actId="478"/>
          <ac:picMkLst>
            <pc:docMk/>
            <pc:sldMk cId="953937176" sldId="383"/>
            <ac:picMk id="12" creationId="{C3852DFD-64C9-4410-94BF-5D6329719000}"/>
          </ac:picMkLst>
        </pc:picChg>
        <pc:picChg chg="add mod">
          <ac:chgData name="Juan David Benavides" userId="eb32323127ab7e76" providerId="LiveId" clId="{CAC71AC4-58B7-4CE3-8C00-488EAFA488D1}" dt="2019-08-12T08:37:38.623" v="518" actId="1035"/>
          <ac:picMkLst>
            <pc:docMk/>
            <pc:sldMk cId="953937176" sldId="383"/>
            <ac:picMk id="13" creationId="{69756EEE-BB5C-4D0F-A4FC-EC36468D8D6A}"/>
          </ac:picMkLst>
        </pc:picChg>
        <pc:picChg chg="del">
          <ac:chgData name="Juan David Benavides" userId="eb32323127ab7e76" providerId="LiveId" clId="{CAC71AC4-58B7-4CE3-8C00-488EAFA488D1}" dt="2019-08-12T08:26:30.240" v="286" actId="478"/>
          <ac:picMkLst>
            <pc:docMk/>
            <pc:sldMk cId="953937176" sldId="383"/>
            <ac:picMk id="17" creationId="{00000000-0000-0000-0000-000000000000}"/>
          </ac:picMkLst>
        </pc:picChg>
        <pc:picChg chg="add del mod">
          <ac:chgData name="Juan David Benavides" userId="eb32323127ab7e76" providerId="LiveId" clId="{CAC71AC4-58B7-4CE3-8C00-488EAFA488D1}" dt="2019-08-12T08:36:53.077" v="440" actId="478"/>
          <ac:picMkLst>
            <pc:docMk/>
            <pc:sldMk cId="953937176" sldId="383"/>
            <ac:picMk id="18" creationId="{E1BDFC10-E5DB-4039-83DA-AF637E3EA2BC}"/>
          </ac:picMkLst>
        </pc:picChg>
        <pc:picChg chg="add del mod">
          <ac:chgData name="Juan David Benavides" userId="eb32323127ab7e76" providerId="LiveId" clId="{CAC71AC4-58B7-4CE3-8C00-488EAFA488D1}" dt="2019-08-12T08:38:26.400" v="565" actId="478"/>
          <ac:picMkLst>
            <pc:docMk/>
            <pc:sldMk cId="953937176" sldId="383"/>
            <ac:picMk id="21" creationId="{A053BF77-DC0D-4AC3-8E97-F7C0D085416D}"/>
          </ac:picMkLst>
        </pc:picChg>
        <pc:picChg chg="add mod">
          <ac:chgData name="Juan David Benavides" userId="eb32323127ab7e76" providerId="LiveId" clId="{CAC71AC4-58B7-4CE3-8C00-488EAFA488D1}" dt="2019-08-12T08:46:41.943" v="732" actId="1036"/>
          <ac:picMkLst>
            <pc:docMk/>
            <pc:sldMk cId="953937176" sldId="383"/>
            <ac:picMk id="24" creationId="{85B2588E-DFA6-4B39-98ED-3BF84D72A140}"/>
          </ac:picMkLst>
        </pc:picChg>
        <pc:picChg chg="del">
          <ac:chgData name="Juan David Benavides" userId="eb32323127ab7e76" providerId="LiveId" clId="{CAC71AC4-58B7-4CE3-8C00-488EAFA488D1}" dt="2019-08-12T08:26:29.651" v="285" actId="478"/>
          <ac:picMkLst>
            <pc:docMk/>
            <pc:sldMk cId="953937176" sldId="383"/>
            <ac:picMk id="3074" creationId="{00000000-0000-0000-0000-000000000000}"/>
          </ac:picMkLst>
        </pc:picChg>
      </pc:sldChg>
      <pc:sldChg chg="add del">
        <pc:chgData name="Juan David Benavides" userId="eb32323127ab7e76" providerId="LiveId" clId="{CAC71AC4-58B7-4CE3-8C00-488EAFA488D1}" dt="2019-08-12T08:57:48.083" v="1046" actId="2696"/>
        <pc:sldMkLst>
          <pc:docMk/>
          <pc:sldMk cId="3153916395" sldId="384"/>
        </pc:sldMkLst>
      </pc:sldChg>
      <pc:sldChg chg="del">
        <pc:chgData name="Juan David Benavides" userId="eb32323127ab7e76" providerId="LiveId" clId="{CAC71AC4-58B7-4CE3-8C00-488EAFA488D1}" dt="2019-08-12T03:28:02.624" v="283" actId="2696"/>
        <pc:sldMkLst>
          <pc:docMk/>
          <pc:sldMk cId="1367885143" sldId="385"/>
        </pc:sldMkLst>
      </pc:sldChg>
      <pc:sldChg chg="del">
        <pc:chgData name="Juan David Benavides" userId="eb32323127ab7e76" providerId="LiveId" clId="{CAC71AC4-58B7-4CE3-8C00-488EAFA488D1}" dt="2019-08-12T08:57:52.441" v="1047" actId="2696"/>
        <pc:sldMkLst>
          <pc:docMk/>
          <pc:sldMk cId="3957799036" sldId="387"/>
        </pc:sldMkLst>
      </pc:sldChg>
      <pc:sldChg chg="del">
        <pc:chgData name="Juan David Benavides" userId="eb32323127ab7e76" providerId="LiveId" clId="{CAC71AC4-58B7-4CE3-8C00-488EAFA488D1}" dt="2019-08-12T09:00:30.450" v="1093" actId="2696"/>
        <pc:sldMkLst>
          <pc:docMk/>
          <pc:sldMk cId="3424325834" sldId="388"/>
        </pc:sldMkLst>
      </pc:sldChg>
      <pc:sldChg chg="addSp delSp modSp">
        <pc:chgData name="Juan David Benavides" userId="eb32323127ab7e76" providerId="LiveId" clId="{CAC71AC4-58B7-4CE3-8C00-488EAFA488D1}" dt="2019-08-12T09:23:25.676" v="1861" actId="113"/>
        <pc:sldMkLst>
          <pc:docMk/>
          <pc:sldMk cId="329452949" sldId="389"/>
        </pc:sldMkLst>
        <pc:spChg chg="del">
          <ac:chgData name="Juan David Benavides" userId="eb32323127ab7e76" providerId="LiveId" clId="{CAC71AC4-58B7-4CE3-8C00-488EAFA488D1}" dt="2019-08-12T09:12:50.402" v="1280" actId="478"/>
          <ac:spMkLst>
            <pc:docMk/>
            <pc:sldMk cId="329452949" sldId="389"/>
            <ac:spMk id="6" creationId="{00000000-0000-0000-0000-000000000000}"/>
          </ac:spMkLst>
        </pc:spChg>
        <pc:spChg chg="add">
          <ac:chgData name="Juan David Benavides" userId="eb32323127ab7e76" providerId="LiveId" clId="{CAC71AC4-58B7-4CE3-8C00-488EAFA488D1}" dt="2019-08-12T09:12:50.895" v="1281"/>
          <ac:spMkLst>
            <pc:docMk/>
            <pc:sldMk cId="329452949" sldId="389"/>
            <ac:spMk id="8" creationId="{B893F3BB-CAC0-4CF1-BC8A-722FA61DF5E6}"/>
          </ac:spMkLst>
        </pc:spChg>
        <pc:spChg chg="add mod">
          <ac:chgData name="Juan David Benavides" userId="eb32323127ab7e76" providerId="LiveId" clId="{CAC71AC4-58B7-4CE3-8C00-488EAFA488D1}" dt="2019-08-12T09:22:59.497" v="1800" actId="1036"/>
          <ac:spMkLst>
            <pc:docMk/>
            <pc:sldMk cId="329452949" sldId="389"/>
            <ac:spMk id="9" creationId="{B3D51D5C-773C-4499-9CB3-27D6C1676838}"/>
          </ac:spMkLst>
        </pc:spChg>
        <pc:spChg chg="add mod">
          <ac:chgData name="Juan David Benavides" userId="eb32323127ab7e76" providerId="LiveId" clId="{CAC71AC4-58B7-4CE3-8C00-488EAFA488D1}" dt="2019-08-12T09:23:25.676" v="1861" actId="113"/>
          <ac:spMkLst>
            <pc:docMk/>
            <pc:sldMk cId="329452949" sldId="389"/>
            <ac:spMk id="11" creationId="{E4060D11-858B-4779-8E51-9CB6C90E2DA6}"/>
          </ac:spMkLst>
        </pc:spChg>
        <pc:spChg chg="del">
          <ac:chgData name="Juan David Benavides" userId="eb32323127ab7e76" providerId="LiveId" clId="{CAC71AC4-58B7-4CE3-8C00-488EAFA488D1}" dt="2019-08-12T09:13:01.004" v="1283" actId="478"/>
          <ac:spMkLst>
            <pc:docMk/>
            <pc:sldMk cId="329452949" sldId="389"/>
            <ac:spMk id="16" creationId="{00000000-0000-0000-0000-000000000000}"/>
          </ac:spMkLst>
        </pc:spChg>
        <pc:spChg chg="del">
          <ac:chgData name="Juan David Benavides" userId="eb32323127ab7e76" providerId="LiveId" clId="{CAC71AC4-58B7-4CE3-8C00-488EAFA488D1}" dt="2019-08-12T09:13:01.004" v="1283" actId="478"/>
          <ac:spMkLst>
            <pc:docMk/>
            <pc:sldMk cId="329452949" sldId="389"/>
            <ac:spMk id="22" creationId="{00000000-0000-0000-0000-000000000000}"/>
          </ac:spMkLst>
        </pc:spChg>
        <pc:picChg chg="del">
          <ac:chgData name="Juan David Benavides" userId="eb32323127ab7e76" providerId="LiveId" clId="{CAC71AC4-58B7-4CE3-8C00-488EAFA488D1}" dt="2019-08-12T09:13:01.004" v="1283" actId="478"/>
          <ac:picMkLst>
            <pc:docMk/>
            <pc:sldMk cId="329452949" sldId="389"/>
            <ac:picMk id="1026" creationId="{00000000-0000-0000-0000-000000000000}"/>
          </ac:picMkLst>
        </pc:picChg>
        <pc:picChg chg="del">
          <ac:chgData name="Juan David Benavides" userId="eb32323127ab7e76" providerId="LiveId" clId="{CAC71AC4-58B7-4CE3-8C00-488EAFA488D1}" dt="2019-08-12T09:13:01.004" v="1283" actId="478"/>
          <ac:picMkLst>
            <pc:docMk/>
            <pc:sldMk cId="329452949" sldId="389"/>
            <ac:picMk id="1027" creationId="{00000000-0000-0000-0000-000000000000}"/>
          </ac:picMkLst>
        </pc:picChg>
        <pc:cxnChg chg="del">
          <ac:chgData name="Juan David Benavides" userId="eb32323127ab7e76" providerId="LiveId" clId="{CAC71AC4-58B7-4CE3-8C00-488EAFA488D1}" dt="2019-08-12T09:13:01.004" v="1283" actId="478"/>
          <ac:cxnSpMkLst>
            <pc:docMk/>
            <pc:sldMk cId="329452949" sldId="389"/>
            <ac:cxnSpMk id="4" creationId="{00000000-0000-0000-0000-000000000000}"/>
          </ac:cxnSpMkLst>
        </pc:cxnChg>
        <pc:cxnChg chg="add mod">
          <ac:chgData name="Juan David Benavides" userId="eb32323127ab7e76" providerId="LiveId" clId="{CAC71AC4-58B7-4CE3-8C00-488EAFA488D1}" dt="2019-08-12T09:22:55.731" v="1796" actId="1036"/>
          <ac:cxnSpMkLst>
            <pc:docMk/>
            <pc:sldMk cId="329452949" sldId="389"/>
            <ac:cxnSpMk id="10" creationId="{9FF16BE1-B676-40EF-9B29-48E7A61D4FA1}"/>
          </ac:cxnSpMkLst>
        </pc:cxnChg>
      </pc:sldChg>
      <pc:sldChg chg="modSp add">
        <pc:chgData name="Juan David Benavides" userId="eb32323127ab7e76" providerId="LiveId" clId="{CAC71AC4-58B7-4CE3-8C00-488EAFA488D1}" dt="2019-08-12T02:27:07.338" v="25" actId="20577"/>
        <pc:sldMkLst>
          <pc:docMk/>
          <pc:sldMk cId="2937776915" sldId="393"/>
        </pc:sldMkLst>
        <pc:spChg chg="mod">
          <ac:chgData name="Juan David Benavides" userId="eb32323127ab7e76" providerId="LiveId" clId="{CAC71AC4-58B7-4CE3-8C00-488EAFA488D1}" dt="2019-08-12T02:27:07.338" v="25" actId="20577"/>
          <ac:spMkLst>
            <pc:docMk/>
            <pc:sldMk cId="2937776915" sldId="393"/>
            <ac:spMk id="7" creationId="{00000000-0000-0000-0000-000000000000}"/>
          </ac:spMkLst>
        </pc:spChg>
      </pc:sldChg>
      <pc:sldChg chg="modSp add">
        <pc:chgData name="Juan David Benavides" userId="eb32323127ab7e76" providerId="LiveId" clId="{CAC71AC4-58B7-4CE3-8C00-488EAFA488D1}" dt="2019-08-12T02:27:52.892" v="31" actId="20577"/>
        <pc:sldMkLst>
          <pc:docMk/>
          <pc:sldMk cId="2219432743" sldId="394"/>
        </pc:sldMkLst>
        <pc:spChg chg="mod">
          <ac:chgData name="Juan David Benavides" userId="eb32323127ab7e76" providerId="LiveId" clId="{CAC71AC4-58B7-4CE3-8C00-488EAFA488D1}" dt="2019-08-12T02:27:52.892" v="31" actId="20577"/>
          <ac:spMkLst>
            <pc:docMk/>
            <pc:sldMk cId="2219432743" sldId="394"/>
            <ac:spMk id="7" creationId="{00000000-0000-0000-0000-000000000000}"/>
          </ac:spMkLst>
        </pc:spChg>
      </pc:sldChg>
      <pc:sldChg chg="modSp add">
        <pc:chgData name="Juan David Benavides" userId="eb32323127ab7e76" providerId="LiveId" clId="{CAC71AC4-58B7-4CE3-8C00-488EAFA488D1}" dt="2019-08-12T02:28:07.031" v="32" actId="113"/>
        <pc:sldMkLst>
          <pc:docMk/>
          <pc:sldMk cId="3117860124" sldId="395"/>
        </pc:sldMkLst>
        <pc:spChg chg="mod">
          <ac:chgData name="Juan David Benavides" userId="eb32323127ab7e76" providerId="LiveId" clId="{CAC71AC4-58B7-4CE3-8C00-488EAFA488D1}" dt="2019-08-12T02:28:07.031" v="32" actId="113"/>
          <ac:spMkLst>
            <pc:docMk/>
            <pc:sldMk cId="3117860124" sldId="395"/>
            <ac:spMk id="7" creationId="{00000000-0000-0000-0000-000000000000}"/>
          </ac:spMkLst>
        </pc:spChg>
      </pc:sldChg>
      <pc:sldChg chg="modSp add">
        <pc:chgData name="Juan David Benavides" userId="eb32323127ab7e76" providerId="LiveId" clId="{CAC71AC4-58B7-4CE3-8C00-488EAFA488D1}" dt="2019-08-12T02:28:38.910" v="36" actId="113"/>
        <pc:sldMkLst>
          <pc:docMk/>
          <pc:sldMk cId="261601116" sldId="396"/>
        </pc:sldMkLst>
        <pc:spChg chg="mod">
          <ac:chgData name="Juan David Benavides" userId="eb32323127ab7e76" providerId="LiveId" clId="{CAC71AC4-58B7-4CE3-8C00-488EAFA488D1}" dt="2019-08-12T02:28:38.910" v="36" actId="113"/>
          <ac:spMkLst>
            <pc:docMk/>
            <pc:sldMk cId="261601116" sldId="396"/>
            <ac:spMk id="7" creationId="{00000000-0000-0000-0000-000000000000}"/>
          </ac:spMkLst>
        </pc:spChg>
      </pc:sldChg>
      <pc:sldChg chg="modSp add">
        <pc:chgData name="Juan David Benavides" userId="eb32323127ab7e76" providerId="LiveId" clId="{CAC71AC4-58B7-4CE3-8C00-488EAFA488D1}" dt="2019-08-12T02:30:11.398" v="40" actId="113"/>
        <pc:sldMkLst>
          <pc:docMk/>
          <pc:sldMk cId="3926184383" sldId="397"/>
        </pc:sldMkLst>
        <pc:spChg chg="mod">
          <ac:chgData name="Juan David Benavides" userId="eb32323127ab7e76" providerId="LiveId" clId="{CAC71AC4-58B7-4CE3-8C00-488EAFA488D1}" dt="2019-08-12T02:30:11.398" v="40" actId="113"/>
          <ac:spMkLst>
            <pc:docMk/>
            <pc:sldMk cId="3926184383" sldId="397"/>
            <ac:spMk id="7" creationId="{00000000-0000-0000-0000-000000000000}"/>
          </ac:spMkLst>
        </pc:spChg>
      </pc:sldChg>
      <pc:sldChg chg="modSp add">
        <pc:chgData name="Juan David Benavides" userId="eb32323127ab7e76" providerId="LiveId" clId="{CAC71AC4-58B7-4CE3-8C00-488EAFA488D1}" dt="2019-08-12T02:30:31.646" v="45" actId="113"/>
        <pc:sldMkLst>
          <pc:docMk/>
          <pc:sldMk cId="3481028792" sldId="398"/>
        </pc:sldMkLst>
        <pc:spChg chg="mod">
          <ac:chgData name="Juan David Benavides" userId="eb32323127ab7e76" providerId="LiveId" clId="{CAC71AC4-58B7-4CE3-8C00-488EAFA488D1}" dt="2019-08-12T02:30:31.646" v="45" actId="113"/>
          <ac:spMkLst>
            <pc:docMk/>
            <pc:sldMk cId="3481028792" sldId="398"/>
            <ac:spMk id="7" creationId="{00000000-0000-0000-0000-000000000000}"/>
          </ac:spMkLst>
        </pc:spChg>
      </pc:sldChg>
      <pc:sldChg chg="addSp delSp modSp add">
        <pc:chgData name="Juan David Benavides" userId="eb32323127ab7e76" providerId="LiveId" clId="{CAC71AC4-58B7-4CE3-8C00-488EAFA488D1}" dt="2019-08-12T09:57:50.237" v="2953" actId="20577"/>
        <pc:sldMkLst>
          <pc:docMk/>
          <pc:sldMk cId="2179708379" sldId="399"/>
        </pc:sldMkLst>
        <pc:spChg chg="add mod">
          <ac:chgData name="Juan David Benavides" userId="eb32323127ab7e76" providerId="LiveId" clId="{CAC71AC4-58B7-4CE3-8C00-488EAFA488D1}" dt="2019-08-12T09:57:50.237" v="2953" actId="20577"/>
          <ac:spMkLst>
            <pc:docMk/>
            <pc:sldMk cId="2179708379" sldId="399"/>
            <ac:spMk id="3" creationId="{8719D55B-D0FC-49AF-B49B-5D387AE938BE}"/>
          </ac:spMkLst>
        </pc:spChg>
        <pc:spChg chg="add mod">
          <ac:chgData name="Juan David Benavides" userId="eb32323127ab7e76" providerId="LiveId" clId="{CAC71AC4-58B7-4CE3-8C00-488EAFA488D1}" dt="2019-08-12T09:51:43.349" v="2835" actId="1036"/>
          <ac:spMkLst>
            <pc:docMk/>
            <pc:sldMk cId="2179708379" sldId="399"/>
            <ac:spMk id="4" creationId="{A7F1EB68-2E16-4B81-AB57-A47F4BF617E5}"/>
          </ac:spMkLst>
        </pc:spChg>
        <pc:spChg chg="add mod">
          <ac:chgData name="Juan David Benavides" userId="eb32323127ab7e76" providerId="LiveId" clId="{CAC71AC4-58B7-4CE3-8C00-488EAFA488D1}" dt="2019-08-12T09:51:44.908" v="2836" actId="1035"/>
          <ac:spMkLst>
            <pc:docMk/>
            <pc:sldMk cId="2179708379" sldId="399"/>
            <ac:spMk id="5" creationId="{614FEC61-EB83-419F-A50F-D2930A0E2096}"/>
          </ac:spMkLst>
        </pc:spChg>
        <pc:spChg chg="mod">
          <ac:chgData name="Juan David Benavides" userId="eb32323127ab7e76" providerId="LiveId" clId="{CAC71AC4-58B7-4CE3-8C00-488EAFA488D1}" dt="2019-08-12T09:50:28.415" v="2793" actId="20577"/>
          <ac:spMkLst>
            <pc:docMk/>
            <pc:sldMk cId="2179708379" sldId="399"/>
            <ac:spMk id="6" creationId="{00000000-0000-0000-0000-000000000000}"/>
          </ac:spMkLst>
        </pc:spChg>
        <pc:spChg chg="del mod">
          <ac:chgData name="Juan David Benavides" userId="eb32323127ab7e76" providerId="LiveId" clId="{CAC71AC4-58B7-4CE3-8C00-488EAFA488D1}" dt="2019-08-12T09:28:54.931" v="1863" actId="478"/>
          <ac:spMkLst>
            <pc:docMk/>
            <pc:sldMk cId="2179708379" sldId="399"/>
            <ac:spMk id="7" creationId="{00000000-0000-0000-0000-000000000000}"/>
          </ac:spMkLst>
        </pc:spChg>
        <pc:spChg chg="add mod">
          <ac:chgData name="Juan David Benavides" userId="eb32323127ab7e76" providerId="LiveId" clId="{CAC71AC4-58B7-4CE3-8C00-488EAFA488D1}" dt="2019-08-12T09:51:43.349" v="2835" actId="1036"/>
          <ac:spMkLst>
            <pc:docMk/>
            <pc:sldMk cId="2179708379" sldId="399"/>
            <ac:spMk id="9" creationId="{CEAEAFAA-6FF8-429C-BFE9-C7FDCD00129B}"/>
          </ac:spMkLst>
        </pc:spChg>
        <pc:spChg chg="add mod">
          <ac:chgData name="Juan David Benavides" userId="eb32323127ab7e76" providerId="LiveId" clId="{CAC71AC4-58B7-4CE3-8C00-488EAFA488D1}" dt="2019-08-12T09:51:43.349" v="2835" actId="1036"/>
          <ac:spMkLst>
            <pc:docMk/>
            <pc:sldMk cId="2179708379" sldId="399"/>
            <ac:spMk id="10" creationId="{FA9BC372-16BF-4BBF-9A83-E3473E46A72A}"/>
          </ac:spMkLst>
        </pc:spChg>
        <pc:spChg chg="add mod">
          <ac:chgData name="Juan David Benavides" userId="eb32323127ab7e76" providerId="LiveId" clId="{CAC71AC4-58B7-4CE3-8C00-488EAFA488D1}" dt="2019-08-12T09:51:43.349" v="2835" actId="1036"/>
          <ac:spMkLst>
            <pc:docMk/>
            <pc:sldMk cId="2179708379" sldId="399"/>
            <ac:spMk id="11" creationId="{B68BEE2B-0BEC-44F3-91BD-8514CDC62032}"/>
          </ac:spMkLst>
        </pc:spChg>
        <pc:spChg chg="add mod">
          <ac:chgData name="Juan David Benavides" userId="eb32323127ab7e76" providerId="LiveId" clId="{CAC71AC4-58B7-4CE3-8C00-488EAFA488D1}" dt="2019-08-12T09:51:43.349" v="2835" actId="1036"/>
          <ac:spMkLst>
            <pc:docMk/>
            <pc:sldMk cId="2179708379" sldId="399"/>
            <ac:spMk id="12" creationId="{83B788D2-6390-4D5A-A386-DAAD139E9D75}"/>
          </ac:spMkLst>
        </pc:spChg>
        <pc:spChg chg="add mod">
          <ac:chgData name="Juan David Benavides" userId="eb32323127ab7e76" providerId="LiveId" clId="{CAC71AC4-58B7-4CE3-8C00-488EAFA488D1}" dt="2019-08-12T09:51:43.349" v="2835" actId="1036"/>
          <ac:spMkLst>
            <pc:docMk/>
            <pc:sldMk cId="2179708379" sldId="399"/>
            <ac:spMk id="13" creationId="{4442A9A8-3702-4C33-83A1-99120C396E09}"/>
          </ac:spMkLst>
        </pc:spChg>
        <pc:spChg chg="del">
          <ac:chgData name="Juan David Benavides" userId="eb32323127ab7e76" providerId="LiveId" clId="{CAC71AC4-58B7-4CE3-8C00-488EAFA488D1}" dt="2019-08-12T09:51:40.284" v="2832" actId="478"/>
          <ac:spMkLst>
            <pc:docMk/>
            <pc:sldMk cId="2179708379" sldId="399"/>
            <ac:spMk id="4098" creationId="{00000000-0000-0000-0000-000000000000}"/>
          </ac:spMkLst>
        </pc:spChg>
        <pc:picChg chg="add mod">
          <ac:chgData name="Juan David Benavides" userId="eb32323127ab7e76" providerId="LiveId" clId="{CAC71AC4-58B7-4CE3-8C00-488EAFA488D1}" dt="2019-08-12T09:51:43.349" v="2835" actId="1036"/>
          <ac:picMkLst>
            <pc:docMk/>
            <pc:sldMk cId="2179708379" sldId="399"/>
            <ac:picMk id="2" creationId="{6E04AFBB-715E-4BC9-A0D5-8F6E907D52D1}"/>
          </ac:picMkLst>
        </pc:picChg>
      </pc:sldChg>
      <pc:sldChg chg="modSp add">
        <pc:chgData name="Juan David Benavides" userId="eb32323127ab7e76" providerId="LiveId" clId="{CAC71AC4-58B7-4CE3-8C00-488EAFA488D1}" dt="2019-08-12T02:30:58.440" v="53" actId="113"/>
        <pc:sldMkLst>
          <pc:docMk/>
          <pc:sldMk cId="1046602137" sldId="400"/>
        </pc:sldMkLst>
        <pc:spChg chg="mod">
          <ac:chgData name="Juan David Benavides" userId="eb32323127ab7e76" providerId="LiveId" clId="{CAC71AC4-58B7-4CE3-8C00-488EAFA488D1}" dt="2019-08-12T02:30:58.440" v="53" actId="113"/>
          <ac:spMkLst>
            <pc:docMk/>
            <pc:sldMk cId="1046602137" sldId="400"/>
            <ac:spMk id="7" creationId="{00000000-0000-0000-0000-000000000000}"/>
          </ac:spMkLst>
        </pc:spChg>
      </pc:sldChg>
      <pc:sldChg chg="add del">
        <pc:chgData name="Juan David Benavides" userId="eb32323127ab7e76" providerId="LiveId" clId="{CAC71AC4-58B7-4CE3-8C00-488EAFA488D1}" dt="2019-08-12T03:28:02.654" v="284" actId="2696"/>
        <pc:sldMkLst>
          <pc:docMk/>
          <pc:sldMk cId="646095892" sldId="401"/>
        </pc:sldMkLst>
      </pc:sldChg>
      <pc:sldChg chg="modSp add">
        <pc:chgData name="Juan David Benavides" userId="eb32323127ab7e76" providerId="LiveId" clId="{CAC71AC4-58B7-4CE3-8C00-488EAFA488D1}" dt="2019-08-12T08:30:45.845" v="384" actId="207"/>
        <pc:sldMkLst>
          <pc:docMk/>
          <pc:sldMk cId="1098147614" sldId="402"/>
        </pc:sldMkLst>
        <pc:spChg chg="mod">
          <ac:chgData name="Juan David Benavides" userId="eb32323127ab7e76" providerId="LiveId" clId="{CAC71AC4-58B7-4CE3-8C00-488EAFA488D1}" dt="2019-08-12T08:30:45.845" v="384" actId="207"/>
          <ac:spMkLst>
            <pc:docMk/>
            <pc:sldMk cId="1098147614" sldId="402"/>
            <ac:spMk id="3" creationId="{00000000-0000-0000-0000-000000000000}"/>
          </ac:spMkLst>
        </pc:spChg>
      </pc:sldChg>
      <pc:sldChg chg="add del">
        <pc:chgData name="Juan David Benavides" userId="eb32323127ab7e76" providerId="LiveId" clId="{CAC71AC4-58B7-4CE3-8C00-488EAFA488D1}" dt="2019-08-12T03:27:27.984" v="278" actId="2696"/>
        <pc:sldMkLst>
          <pc:docMk/>
          <pc:sldMk cId="3865635017" sldId="402"/>
        </pc:sldMkLst>
      </pc:sldChg>
      <pc:sldChg chg="addSp delSp modSp add">
        <pc:chgData name="Juan David Benavides" userId="eb32323127ab7e76" providerId="LiveId" clId="{CAC71AC4-58B7-4CE3-8C00-488EAFA488D1}" dt="2019-08-12T08:55:23.332" v="1037" actId="20577"/>
        <pc:sldMkLst>
          <pc:docMk/>
          <pc:sldMk cId="2568451334" sldId="403"/>
        </pc:sldMkLst>
        <pc:spChg chg="add mod">
          <ac:chgData name="Juan David Benavides" userId="eb32323127ab7e76" providerId="LiveId" clId="{CAC71AC4-58B7-4CE3-8C00-488EAFA488D1}" dt="2019-08-12T08:50:41.058" v="892" actId="1037"/>
          <ac:spMkLst>
            <pc:docMk/>
            <pc:sldMk cId="2568451334" sldId="403"/>
            <ac:spMk id="14" creationId="{94FA6775-BF37-4232-97EA-1D18047A3881}"/>
          </ac:spMkLst>
        </pc:spChg>
        <pc:spChg chg="add mod">
          <ac:chgData name="Juan David Benavides" userId="eb32323127ab7e76" providerId="LiveId" clId="{CAC71AC4-58B7-4CE3-8C00-488EAFA488D1}" dt="2019-08-12T08:52:20.646" v="1002" actId="1037"/>
          <ac:spMkLst>
            <pc:docMk/>
            <pc:sldMk cId="2568451334" sldId="403"/>
            <ac:spMk id="15" creationId="{FFAEB633-741C-42CF-8F2A-E1B7A43B0F28}"/>
          </ac:spMkLst>
        </pc:spChg>
        <pc:spChg chg="mod">
          <ac:chgData name="Juan David Benavides" userId="eb32323127ab7e76" providerId="LiveId" clId="{CAC71AC4-58B7-4CE3-8C00-488EAFA488D1}" dt="2019-08-12T08:50:30.227" v="879" actId="1038"/>
          <ac:spMkLst>
            <pc:docMk/>
            <pc:sldMk cId="2568451334" sldId="403"/>
            <ac:spMk id="23" creationId="{7B265CB2-BD61-46C0-B0BF-51E4A32BE235}"/>
          </ac:spMkLst>
        </pc:spChg>
        <pc:spChg chg="mod">
          <ac:chgData name="Juan David Benavides" userId="eb32323127ab7e76" providerId="LiveId" clId="{CAC71AC4-58B7-4CE3-8C00-488EAFA488D1}" dt="2019-08-12T08:55:23.332" v="1037" actId="20577"/>
          <ac:spMkLst>
            <pc:docMk/>
            <pc:sldMk cId="2568451334" sldId="403"/>
            <ac:spMk id="26" creationId="{451FB940-E9FF-40D4-BBD7-2BDDEC1CC43F}"/>
          </ac:spMkLst>
        </pc:spChg>
        <pc:picChg chg="add del">
          <ac:chgData name="Juan David Benavides" userId="eb32323127ab7e76" providerId="LiveId" clId="{CAC71AC4-58B7-4CE3-8C00-488EAFA488D1}" dt="2019-08-12T08:48:41.508" v="808" actId="478"/>
          <ac:picMkLst>
            <pc:docMk/>
            <pc:sldMk cId="2568451334" sldId="403"/>
            <ac:picMk id="2" creationId="{D71B6AAF-5FE9-4FD3-8998-B49D529614CA}"/>
          </ac:picMkLst>
        </pc:picChg>
        <pc:picChg chg="add del mod">
          <ac:chgData name="Juan David Benavides" userId="eb32323127ab7e76" providerId="LiveId" clId="{CAC71AC4-58B7-4CE3-8C00-488EAFA488D1}" dt="2019-08-12T08:49:09.077" v="821" actId="478"/>
          <ac:picMkLst>
            <pc:docMk/>
            <pc:sldMk cId="2568451334" sldId="403"/>
            <ac:picMk id="3" creationId="{49F803C9-A1F1-4F9C-9AD7-2D29591616C1}"/>
          </ac:picMkLst>
        </pc:picChg>
        <pc:picChg chg="add mod ord">
          <ac:chgData name="Juan David Benavides" userId="eb32323127ab7e76" providerId="LiveId" clId="{CAC71AC4-58B7-4CE3-8C00-488EAFA488D1}" dt="2019-08-12T08:50:08.778" v="834" actId="1035"/>
          <ac:picMkLst>
            <pc:docMk/>
            <pc:sldMk cId="2568451334" sldId="403"/>
            <ac:picMk id="4" creationId="{1A13C4AF-F80F-491C-9BA6-60AFDE9D6AA2}"/>
          </ac:picMkLst>
        </pc:picChg>
        <pc:picChg chg="add mod">
          <ac:chgData name="Juan David Benavides" userId="eb32323127ab7e76" providerId="LiveId" clId="{CAC71AC4-58B7-4CE3-8C00-488EAFA488D1}" dt="2019-08-12T08:52:05.235" v="932" actId="1035"/>
          <ac:picMkLst>
            <pc:docMk/>
            <pc:sldMk cId="2568451334" sldId="403"/>
            <ac:picMk id="5" creationId="{E0180C9A-A53F-4FB0-BF30-E92E6D3C50DC}"/>
          </ac:picMkLst>
        </pc:picChg>
        <pc:picChg chg="del">
          <ac:chgData name="Juan David Benavides" userId="eb32323127ab7e76" providerId="LiveId" clId="{CAC71AC4-58B7-4CE3-8C00-488EAFA488D1}" dt="2019-08-12T08:48:33.115" v="806" actId="478"/>
          <ac:picMkLst>
            <pc:docMk/>
            <pc:sldMk cId="2568451334" sldId="403"/>
            <ac:picMk id="13" creationId="{69756EEE-BB5C-4D0F-A4FC-EC36468D8D6A}"/>
          </ac:picMkLst>
        </pc:picChg>
        <pc:picChg chg="del">
          <ac:chgData name="Juan David Benavides" userId="eb32323127ab7e76" providerId="LiveId" clId="{CAC71AC4-58B7-4CE3-8C00-488EAFA488D1}" dt="2019-08-12T08:50:49.246" v="893" actId="478"/>
          <ac:picMkLst>
            <pc:docMk/>
            <pc:sldMk cId="2568451334" sldId="403"/>
            <ac:picMk id="24" creationId="{85B2588E-DFA6-4B39-98ED-3BF84D72A140}"/>
          </ac:picMkLst>
        </pc:picChg>
      </pc:sldChg>
      <pc:sldChg chg="addSp delSp modSp add">
        <pc:chgData name="Juan David Benavides" userId="eb32323127ab7e76" providerId="LiveId" clId="{CAC71AC4-58B7-4CE3-8C00-488EAFA488D1}" dt="2019-08-12T09:00:18.253" v="1092" actId="20577"/>
        <pc:sldMkLst>
          <pc:docMk/>
          <pc:sldMk cId="2128506505" sldId="404"/>
        </pc:sldMkLst>
        <pc:spChg chg="add mod">
          <ac:chgData name="Juan David Benavides" userId="eb32323127ab7e76" providerId="LiveId" clId="{CAC71AC4-58B7-4CE3-8C00-488EAFA488D1}" dt="2019-08-12T08:56:11.205" v="1044" actId="1076"/>
          <ac:spMkLst>
            <pc:docMk/>
            <pc:sldMk cId="2128506505" sldId="404"/>
            <ac:spMk id="13" creationId="{5261E728-8DF8-4368-8627-555AEA4AAEF1}"/>
          </ac:spMkLst>
        </pc:spChg>
        <pc:spChg chg="del">
          <ac:chgData name="Juan David Benavides" userId="eb32323127ab7e76" providerId="LiveId" clId="{CAC71AC4-58B7-4CE3-8C00-488EAFA488D1}" dt="2019-08-12T08:54:53.802" v="1008" actId="478"/>
          <ac:spMkLst>
            <pc:docMk/>
            <pc:sldMk cId="2128506505" sldId="404"/>
            <ac:spMk id="14" creationId="{94FA6775-BF37-4232-97EA-1D18047A3881}"/>
          </ac:spMkLst>
        </pc:spChg>
        <pc:spChg chg="del">
          <ac:chgData name="Juan David Benavides" userId="eb32323127ab7e76" providerId="LiveId" clId="{CAC71AC4-58B7-4CE3-8C00-488EAFA488D1}" dt="2019-08-12T08:56:13.068" v="1045" actId="478"/>
          <ac:spMkLst>
            <pc:docMk/>
            <pc:sldMk cId="2128506505" sldId="404"/>
            <ac:spMk id="15" creationId="{FFAEB633-741C-42CF-8F2A-E1B7A43B0F28}"/>
          </ac:spMkLst>
        </pc:spChg>
        <pc:spChg chg="mod">
          <ac:chgData name="Juan David Benavides" userId="eb32323127ab7e76" providerId="LiveId" clId="{CAC71AC4-58B7-4CE3-8C00-488EAFA488D1}" dt="2019-08-12T08:55:12.409" v="1030" actId="20577"/>
          <ac:spMkLst>
            <pc:docMk/>
            <pc:sldMk cId="2128506505" sldId="404"/>
            <ac:spMk id="16" creationId="{00000000-0000-0000-0000-000000000000}"/>
          </ac:spMkLst>
        </pc:spChg>
        <pc:spChg chg="add mod">
          <ac:chgData name="Juan David Benavides" userId="eb32323127ab7e76" providerId="LiveId" clId="{CAC71AC4-58B7-4CE3-8C00-488EAFA488D1}" dt="2019-08-12T09:00:10.653" v="1086" actId="1076"/>
          <ac:spMkLst>
            <pc:docMk/>
            <pc:sldMk cId="2128506505" sldId="404"/>
            <ac:spMk id="17" creationId="{D10DCB97-9C87-47A0-B523-5673CC124EE0}"/>
          </ac:spMkLst>
        </pc:spChg>
        <pc:spChg chg="mod">
          <ac:chgData name="Juan David Benavides" userId="eb32323127ab7e76" providerId="LiveId" clId="{CAC71AC4-58B7-4CE3-8C00-488EAFA488D1}" dt="2019-08-12T08:55:44.507" v="1039" actId="20577"/>
          <ac:spMkLst>
            <pc:docMk/>
            <pc:sldMk cId="2128506505" sldId="404"/>
            <ac:spMk id="19" creationId="{73583225-5235-4758-A452-CD49AE598F14}"/>
          </ac:spMkLst>
        </pc:spChg>
        <pc:spChg chg="del">
          <ac:chgData name="Juan David Benavides" userId="eb32323127ab7e76" providerId="LiveId" clId="{CAC71AC4-58B7-4CE3-8C00-488EAFA488D1}" dt="2019-08-12T08:54:55.345" v="1009" actId="478"/>
          <ac:spMkLst>
            <pc:docMk/>
            <pc:sldMk cId="2128506505" sldId="404"/>
            <ac:spMk id="23" creationId="{7B265CB2-BD61-46C0-B0BF-51E4A32BE235}"/>
          </ac:spMkLst>
        </pc:spChg>
        <pc:spChg chg="mod">
          <ac:chgData name="Juan David Benavides" userId="eb32323127ab7e76" providerId="LiveId" clId="{CAC71AC4-58B7-4CE3-8C00-488EAFA488D1}" dt="2019-08-12T09:00:18.253" v="1092" actId="20577"/>
          <ac:spMkLst>
            <pc:docMk/>
            <pc:sldMk cId="2128506505" sldId="404"/>
            <ac:spMk id="26" creationId="{451FB940-E9FF-40D4-BBD7-2BDDEC1CC43F}"/>
          </ac:spMkLst>
        </pc:spChg>
        <pc:spChg chg="mod">
          <ac:chgData name="Juan David Benavides" userId="eb32323127ab7e76" providerId="LiveId" clId="{CAC71AC4-58B7-4CE3-8C00-488EAFA488D1}" dt="2019-08-12T08:55:48.006" v="1041" actId="20577"/>
          <ac:spMkLst>
            <pc:docMk/>
            <pc:sldMk cId="2128506505" sldId="404"/>
            <ac:spMk id="27" creationId="{158E9E4E-6A6F-4938-9C00-45BC0F613CDC}"/>
          </ac:spMkLst>
        </pc:spChg>
        <pc:picChg chg="add mod">
          <ac:chgData name="Juan David Benavides" userId="eb32323127ab7e76" providerId="LiveId" clId="{CAC71AC4-58B7-4CE3-8C00-488EAFA488D1}" dt="2019-08-12T08:55:00.851" v="1023" actId="1035"/>
          <ac:picMkLst>
            <pc:docMk/>
            <pc:sldMk cId="2128506505" sldId="404"/>
            <ac:picMk id="2" creationId="{1ABB8AE6-3B30-4349-AEA0-43418B469090}"/>
          </ac:picMkLst>
        </pc:picChg>
        <pc:picChg chg="add mod">
          <ac:chgData name="Juan David Benavides" userId="eb32323127ab7e76" providerId="LiveId" clId="{CAC71AC4-58B7-4CE3-8C00-488EAFA488D1}" dt="2019-08-12T09:00:00.266" v="1084" actId="1036"/>
          <ac:picMkLst>
            <pc:docMk/>
            <pc:sldMk cId="2128506505" sldId="404"/>
            <ac:picMk id="3" creationId="{0C8CD85F-53AA-46CF-9006-739105A58FD1}"/>
          </ac:picMkLst>
        </pc:picChg>
        <pc:picChg chg="del">
          <ac:chgData name="Juan David Benavides" userId="eb32323127ab7e76" providerId="LiveId" clId="{CAC71AC4-58B7-4CE3-8C00-488EAFA488D1}" dt="2019-08-12T08:54:52.608" v="1007" actId="478"/>
          <ac:picMkLst>
            <pc:docMk/>
            <pc:sldMk cId="2128506505" sldId="404"/>
            <ac:picMk id="4" creationId="{1A13C4AF-F80F-491C-9BA6-60AFDE9D6AA2}"/>
          </ac:picMkLst>
        </pc:picChg>
        <pc:picChg chg="del">
          <ac:chgData name="Juan David Benavides" userId="eb32323127ab7e76" providerId="LiveId" clId="{CAC71AC4-58B7-4CE3-8C00-488EAFA488D1}" dt="2019-08-12T08:56:00.426" v="1042" actId="478"/>
          <ac:picMkLst>
            <pc:docMk/>
            <pc:sldMk cId="2128506505" sldId="404"/>
            <ac:picMk id="5" creationId="{E0180C9A-A53F-4FB0-BF30-E92E6D3C50DC}"/>
          </ac:picMkLst>
        </pc:picChg>
      </pc:sldChg>
      <pc:sldChg chg="addSp delSp modSp add">
        <pc:chgData name="Juan David Benavides" userId="eb32323127ab7e76" providerId="LiveId" clId="{CAC71AC4-58B7-4CE3-8C00-488EAFA488D1}" dt="2019-08-12T09:12:02.837" v="1278" actId="1036"/>
        <pc:sldMkLst>
          <pc:docMk/>
          <pc:sldMk cId="400325127" sldId="405"/>
        </pc:sldMkLst>
        <pc:spChg chg="mod">
          <ac:chgData name="Juan David Benavides" userId="eb32323127ab7e76" providerId="LiveId" clId="{CAC71AC4-58B7-4CE3-8C00-488EAFA488D1}" dt="2019-08-12T09:04:32.287" v="1178" actId="1037"/>
          <ac:spMkLst>
            <pc:docMk/>
            <pc:sldMk cId="400325127" sldId="405"/>
            <ac:spMk id="13" creationId="{5261E728-8DF8-4368-8627-555AEA4AAEF1}"/>
          </ac:spMkLst>
        </pc:spChg>
        <pc:spChg chg="mod">
          <ac:chgData name="Juan David Benavides" userId="eb32323127ab7e76" providerId="LiveId" clId="{CAC71AC4-58B7-4CE3-8C00-488EAFA488D1}" dt="2019-08-12T09:04:05.700" v="1108" actId="20577"/>
          <ac:spMkLst>
            <pc:docMk/>
            <pc:sldMk cId="400325127" sldId="405"/>
            <ac:spMk id="16" creationId="{00000000-0000-0000-0000-000000000000}"/>
          </ac:spMkLst>
        </pc:spChg>
        <pc:spChg chg="mod">
          <ac:chgData name="Juan David Benavides" userId="eb32323127ab7e76" providerId="LiveId" clId="{CAC71AC4-58B7-4CE3-8C00-488EAFA488D1}" dt="2019-08-12T09:12:02.837" v="1278" actId="1036"/>
          <ac:spMkLst>
            <pc:docMk/>
            <pc:sldMk cId="400325127" sldId="405"/>
            <ac:spMk id="17" creationId="{D10DCB97-9C87-47A0-B523-5673CC124EE0}"/>
          </ac:spMkLst>
        </pc:spChg>
        <pc:spChg chg="mod">
          <ac:chgData name="Juan David Benavides" userId="eb32323127ab7e76" providerId="LiveId" clId="{CAC71AC4-58B7-4CE3-8C00-488EAFA488D1}" dt="2019-08-12T09:03:53.381" v="1096" actId="20577"/>
          <ac:spMkLst>
            <pc:docMk/>
            <pc:sldMk cId="400325127" sldId="405"/>
            <ac:spMk id="19" creationId="{73583225-5235-4758-A452-CD49AE598F14}"/>
          </ac:spMkLst>
        </pc:spChg>
        <pc:spChg chg="mod">
          <ac:chgData name="Juan David Benavides" userId="eb32323127ab7e76" providerId="LiveId" clId="{CAC71AC4-58B7-4CE3-8C00-488EAFA488D1}" dt="2019-08-12T09:04:37.610" v="1180" actId="20577"/>
          <ac:spMkLst>
            <pc:docMk/>
            <pc:sldMk cId="400325127" sldId="405"/>
            <ac:spMk id="27" creationId="{158E9E4E-6A6F-4938-9C00-45BC0F613CDC}"/>
          </ac:spMkLst>
        </pc:spChg>
        <pc:picChg chg="del">
          <ac:chgData name="Juan David Benavides" userId="eb32323127ab7e76" providerId="LiveId" clId="{CAC71AC4-58B7-4CE3-8C00-488EAFA488D1}" dt="2019-08-12T09:04:09.643" v="1109" actId="478"/>
          <ac:picMkLst>
            <pc:docMk/>
            <pc:sldMk cId="400325127" sldId="405"/>
            <ac:picMk id="2" creationId="{1ABB8AE6-3B30-4349-AEA0-43418B469090}"/>
          </ac:picMkLst>
        </pc:picChg>
        <pc:picChg chg="del">
          <ac:chgData name="Juan David Benavides" userId="eb32323127ab7e76" providerId="LiveId" clId="{CAC71AC4-58B7-4CE3-8C00-488EAFA488D1}" dt="2019-08-12T09:08:41.068" v="1181" actId="478"/>
          <ac:picMkLst>
            <pc:docMk/>
            <pc:sldMk cId="400325127" sldId="405"/>
            <ac:picMk id="3" creationId="{0C8CD85F-53AA-46CF-9006-739105A58FD1}"/>
          </ac:picMkLst>
        </pc:picChg>
        <pc:picChg chg="add mod ord">
          <ac:chgData name="Juan David Benavides" userId="eb32323127ab7e76" providerId="LiveId" clId="{CAC71AC4-58B7-4CE3-8C00-488EAFA488D1}" dt="2019-08-12T09:04:20.568" v="1125" actId="1036"/>
          <ac:picMkLst>
            <pc:docMk/>
            <pc:sldMk cId="400325127" sldId="405"/>
            <ac:picMk id="4" creationId="{96349E8B-E04E-43C1-8E37-E334DF8B688F}"/>
          </ac:picMkLst>
        </pc:picChg>
        <pc:picChg chg="add mod ord">
          <ac:chgData name="Juan David Benavides" userId="eb32323127ab7e76" providerId="LiveId" clId="{CAC71AC4-58B7-4CE3-8C00-488EAFA488D1}" dt="2019-08-12T09:11:58.496" v="1269" actId="167"/>
          <ac:picMkLst>
            <pc:docMk/>
            <pc:sldMk cId="400325127" sldId="405"/>
            <ac:picMk id="5" creationId="{4F4CA998-47BA-4FF5-8D4F-2E2F7FE9D24B}"/>
          </ac:picMkLst>
        </pc:picChg>
      </pc:sldChg>
      <pc:sldChg chg="add">
        <pc:chgData name="Juan David Benavides" userId="eb32323127ab7e76" providerId="LiveId" clId="{CAC71AC4-58B7-4CE3-8C00-488EAFA488D1}" dt="2019-08-12T09:12:57.001" v="1282"/>
        <pc:sldMkLst>
          <pc:docMk/>
          <pc:sldMk cId="3930446631" sldId="406"/>
        </pc:sldMkLst>
      </pc:sldChg>
      <pc:sldChg chg="add">
        <pc:chgData name="Juan David Benavides" userId="eb32323127ab7e76" providerId="LiveId" clId="{CAC71AC4-58B7-4CE3-8C00-488EAFA488D1}" dt="2019-08-12T09:28:49.534" v="1862"/>
        <pc:sldMkLst>
          <pc:docMk/>
          <pc:sldMk cId="2579224414" sldId="407"/>
        </pc:sldMkLst>
      </pc:sldChg>
      <pc:sldChg chg="addSp delSp modSp add">
        <pc:chgData name="Juan David Benavides" userId="eb32323127ab7e76" providerId="LiveId" clId="{CAC71AC4-58B7-4CE3-8C00-488EAFA488D1}" dt="2019-08-12T09:58:05.639" v="2962" actId="1036"/>
        <pc:sldMkLst>
          <pc:docMk/>
          <pc:sldMk cId="3717182448" sldId="408"/>
        </pc:sldMkLst>
        <pc:spChg chg="mod">
          <ac:chgData name="Juan David Benavides" userId="eb32323127ab7e76" providerId="LiveId" clId="{CAC71AC4-58B7-4CE3-8C00-488EAFA488D1}" dt="2019-08-12T09:57:56.882" v="2954" actId="115"/>
          <ac:spMkLst>
            <pc:docMk/>
            <pc:sldMk cId="3717182448" sldId="408"/>
            <ac:spMk id="3" creationId="{8719D55B-D0FC-49AF-B49B-5D387AE938BE}"/>
          </ac:spMkLst>
        </pc:spChg>
        <pc:spChg chg="del mod">
          <ac:chgData name="Juan David Benavides" userId="eb32323127ab7e76" providerId="LiveId" clId="{CAC71AC4-58B7-4CE3-8C00-488EAFA488D1}" dt="2019-08-12T09:57:32.103" v="2928" actId="478"/>
          <ac:spMkLst>
            <pc:docMk/>
            <pc:sldMk cId="3717182448" sldId="408"/>
            <ac:spMk id="4" creationId="{A7F1EB68-2E16-4B81-AB57-A47F4BF617E5}"/>
          </ac:spMkLst>
        </pc:spChg>
        <pc:spChg chg="mod">
          <ac:chgData name="Juan David Benavides" userId="eb32323127ab7e76" providerId="LiveId" clId="{CAC71AC4-58B7-4CE3-8C00-488EAFA488D1}" dt="2019-08-12T09:57:18.741" v="2927" actId="113"/>
          <ac:spMkLst>
            <pc:docMk/>
            <pc:sldMk cId="3717182448" sldId="408"/>
            <ac:spMk id="5" creationId="{614FEC61-EB83-419F-A50F-D2930A0E2096}"/>
          </ac:spMkLst>
        </pc:spChg>
        <pc:spChg chg="del mod">
          <ac:chgData name="Juan David Benavides" userId="eb32323127ab7e76" providerId="LiveId" clId="{CAC71AC4-58B7-4CE3-8C00-488EAFA488D1}" dt="2019-08-12T09:57:32.103" v="2928" actId="478"/>
          <ac:spMkLst>
            <pc:docMk/>
            <pc:sldMk cId="3717182448" sldId="408"/>
            <ac:spMk id="9" creationId="{CEAEAFAA-6FF8-429C-BFE9-C7FDCD00129B}"/>
          </ac:spMkLst>
        </pc:spChg>
        <pc:spChg chg="del mod">
          <ac:chgData name="Juan David Benavides" userId="eb32323127ab7e76" providerId="LiveId" clId="{CAC71AC4-58B7-4CE3-8C00-488EAFA488D1}" dt="2019-08-12T09:57:32.103" v="2928" actId="478"/>
          <ac:spMkLst>
            <pc:docMk/>
            <pc:sldMk cId="3717182448" sldId="408"/>
            <ac:spMk id="10" creationId="{FA9BC372-16BF-4BBF-9A83-E3473E46A72A}"/>
          </ac:spMkLst>
        </pc:spChg>
        <pc:spChg chg="del mod">
          <ac:chgData name="Juan David Benavides" userId="eb32323127ab7e76" providerId="LiveId" clId="{CAC71AC4-58B7-4CE3-8C00-488EAFA488D1}" dt="2019-08-12T09:57:32.103" v="2928" actId="478"/>
          <ac:spMkLst>
            <pc:docMk/>
            <pc:sldMk cId="3717182448" sldId="408"/>
            <ac:spMk id="11" creationId="{B68BEE2B-0BEC-44F3-91BD-8514CDC62032}"/>
          </ac:spMkLst>
        </pc:spChg>
        <pc:spChg chg="del mod">
          <ac:chgData name="Juan David Benavides" userId="eb32323127ab7e76" providerId="LiveId" clId="{CAC71AC4-58B7-4CE3-8C00-488EAFA488D1}" dt="2019-08-12T09:57:32.103" v="2928" actId="478"/>
          <ac:spMkLst>
            <pc:docMk/>
            <pc:sldMk cId="3717182448" sldId="408"/>
            <ac:spMk id="12" creationId="{83B788D2-6390-4D5A-A386-DAAD139E9D75}"/>
          </ac:spMkLst>
        </pc:spChg>
        <pc:spChg chg="del mod">
          <ac:chgData name="Juan David Benavides" userId="eb32323127ab7e76" providerId="LiveId" clId="{CAC71AC4-58B7-4CE3-8C00-488EAFA488D1}" dt="2019-08-12T09:57:32.103" v="2928" actId="478"/>
          <ac:spMkLst>
            <pc:docMk/>
            <pc:sldMk cId="3717182448" sldId="408"/>
            <ac:spMk id="13" creationId="{4442A9A8-3702-4C33-83A1-99120C396E09}"/>
          </ac:spMkLst>
        </pc:spChg>
        <pc:spChg chg="add mod">
          <ac:chgData name="Juan David Benavides" userId="eb32323127ab7e76" providerId="LiveId" clId="{CAC71AC4-58B7-4CE3-8C00-488EAFA488D1}" dt="2019-08-12T09:58:05.639" v="2962" actId="1036"/>
          <ac:spMkLst>
            <pc:docMk/>
            <pc:sldMk cId="3717182448" sldId="408"/>
            <ac:spMk id="14" creationId="{EE4B166B-34A2-45E0-BC57-803E5080E285}"/>
          </ac:spMkLst>
        </pc:spChg>
        <pc:spChg chg="add mod">
          <ac:chgData name="Juan David Benavides" userId="eb32323127ab7e76" providerId="LiveId" clId="{CAC71AC4-58B7-4CE3-8C00-488EAFA488D1}" dt="2019-08-12T09:58:05.639" v="2962" actId="1036"/>
          <ac:spMkLst>
            <pc:docMk/>
            <pc:sldMk cId="3717182448" sldId="408"/>
            <ac:spMk id="15" creationId="{AD1E91E0-1890-4B5D-9E57-02F7969139A0}"/>
          </ac:spMkLst>
        </pc:spChg>
        <pc:spChg chg="add mod">
          <ac:chgData name="Juan David Benavides" userId="eb32323127ab7e76" providerId="LiveId" clId="{CAC71AC4-58B7-4CE3-8C00-488EAFA488D1}" dt="2019-08-12T09:58:05.639" v="2962" actId="1036"/>
          <ac:spMkLst>
            <pc:docMk/>
            <pc:sldMk cId="3717182448" sldId="408"/>
            <ac:spMk id="16" creationId="{3D674A5D-BA19-48DD-9AE2-0AC005F0E239}"/>
          </ac:spMkLst>
        </pc:spChg>
        <pc:spChg chg="add mod">
          <ac:chgData name="Juan David Benavides" userId="eb32323127ab7e76" providerId="LiveId" clId="{CAC71AC4-58B7-4CE3-8C00-488EAFA488D1}" dt="2019-08-12T09:58:05.639" v="2962" actId="1036"/>
          <ac:spMkLst>
            <pc:docMk/>
            <pc:sldMk cId="3717182448" sldId="408"/>
            <ac:spMk id="17" creationId="{7CD5382F-1173-48C5-AC41-8C023EB0AA3F}"/>
          </ac:spMkLst>
        </pc:spChg>
        <pc:spChg chg="add mod">
          <ac:chgData name="Juan David Benavides" userId="eb32323127ab7e76" providerId="LiveId" clId="{CAC71AC4-58B7-4CE3-8C00-488EAFA488D1}" dt="2019-08-12T09:58:05.639" v="2962" actId="1036"/>
          <ac:spMkLst>
            <pc:docMk/>
            <pc:sldMk cId="3717182448" sldId="408"/>
            <ac:spMk id="18" creationId="{EF38A89A-2299-4FEE-A00C-ED41F58F0265}"/>
          </ac:spMkLst>
        </pc:spChg>
        <pc:spChg chg="add mod">
          <ac:chgData name="Juan David Benavides" userId="eb32323127ab7e76" providerId="LiveId" clId="{CAC71AC4-58B7-4CE3-8C00-488EAFA488D1}" dt="2019-08-12T09:58:05.639" v="2962" actId="1036"/>
          <ac:spMkLst>
            <pc:docMk/>
            <pc:sldMk cId="3717182448" sldId="408"/>
            <ac:spMk id="19" creationId="{E5D1F09F-03EE-4696-8790-D609AC067A91}"/>
          </ac:spMkLst>
        </pc:spChg>
      </pc:sldChg>
      <pc:sldChg chg="addSp delSp modSp add ord">
        <pc:chgData name="Juan David Benavides" userId="eb32323127ab7e76" providerId="LiveId" clId="{CAC71AC4-58B7-4CE3-8C00-488EAFA488D1}" dt="2019-08-12T10:02:17.922" v="3040" actId="20577"/>
        <pc:sldMkLst>
          <pc:docMk/>
          <pc:sldMk cId="2964117866" sldId="409"/>
        </pc:sldMkLst>
        <pc:spChg chg="mod">
          <ac:chgData name="Juan David Benavides" userId="eb32323127ab7e76" providerId="LiveId" clId="{CAC71AC4-58B7-4CE3-8C00-488EAFA488D1}" dt="2019-08-12T10:02:17.922" v="3040" actId="20577"/>
          <ac:spMkLst>
            <pc:docMk/>
            <pc:sldMk cId="2964117866" sldId="409"/>
            <ac:spMk id="3" creationId="{8719D55B-D0FC-49AF-B49B-5D387AE938BE}"/>
          </ac:spMkLst>
        </pc:spChg>
        <pc:spChg chg="mod">
          <ac:chgData name="Juan David Benavides" userId="eb32323127ab7e76" providerId="LiveId" clId="{CAC71AC4-58B7-4CE3-8C00-488EAFA488D1}" dt="2019-08-12T10:00:52.039" v="2997" actId="14100"/>
          <ac:spMkLst>
            <pc:docMk/>
            <pc:sldMk cId="2964117866" sldId="409"/>
            <ac:spMk id="5" creationId="{614FEC61-EB83-419F-A50F-D2930A0E2096}"/>
          </ac:spMkLst>
        </pc:spChg>
        <pc:spChg chg="del">
          <ac:chgData name="Juan David Benavides" userId="eb32323127ab7e76" providerId="LiveId" clId="{CAC71AC4-58B7-4CE3-8C00-488EAFA488D1}" dt="2019-08-12T10:01:02.583" v="2998" actId="478"/>
          <ac:spMkLst>
            <pc:docMk/>
            <pc:sldMk cId="2964117866" sldId="409"/>
            <ac:spMk id="10" creationId="{FA9BC372-16BF-4BBF-9A83-E3473E46A72A}"/>
          </ac:spMkLst>
        </pc:spChg>
        <pc:spChg chg="mod">
          <ac:chgData name="Juan David Benavides" userId="eb32323127ab7e76" providerId="LiveId" clId="{CAC71AC4-58B7-4CE3-8C00-488EAFA488D1}" dt="2019-08-12T10:01:43.169" v="3025" actId="20577"/>
          <ac:spMkLst>
            <pc:docMk/>
            <pc:sldMk cId="2964117866" sldId="409"/>
            <ac:spMk id="11" creationId="{B68BEE2B-0BEC-44F3-91BD-8514CDC62032}"/>
          </ac:spMkLst>
        </pc:spChg>
        <pc:spChg chg="mod">
          <ac:chgData name="Juan David Benavides" userId="eb32323127ab7e76" providerId="LiveId" clId="{CAC71AC4-58B7-4CE3-8C00-488EAFA488D1}" dt="2019-08-12T10:01:49.879" v="3027" actId="20577"/>
          <ac:spMkLst>
            <pc:docMk/>
            <pc:sldMk cId="2964117866" sldId="409"/>
            <ac:spMk id="12" creationId="{83B788D2-6390-4D5A-A386-DAAD139E9D75}"/>
          </ac:spMkLst>
        </pc:spChg>
        <pc:spChg chg="mod">
          <ac:chgData name="Juan David Benavides" userId="eb32323127ab7e76" providerId="LiveId" clId="{CAC71AC4-58B7-4CE3-8C00-488EAFA488D1}" dt="2019-08-12T10:01:52.753" v="3029" actId="20577"/>
          <ac:spMkLst>
            <pc:docMk/>
            <pc:sldMk cId="2964117866" sldId="409"/>
            <ac:spMk id="13" creationId="{4442A9A8-3702-4C33-83A1-99120C396E09}"/>
          </ac:spMkLst>
        </pc:spChg>
        <pc:picChg chg="del">
          <ac:chgData name="Juan David Benavides" userId="eb32323127ab7e76" providerId="LiveId" clId="{CAC71AC4-58B7-4CE3-8C00-488EAFA488D1}" dt="2019-08-12T10:01:03.944" v="2999" actId="478"/>
          <ac:picMkLst>
            <pc:docMk/>
            <pc:sldMk cId="2964117866" sldId="409"/>
            <ac:picMk id="2" creationId="{6E04AFBB-715E-4BC9-A0D5-8F6E907D52D1}"/>
          </ac:picMkLst>
        </pc:picChg>
        <pc:picChg chg="add mod ord">
          <ac:chgData name="Juan David Benavides" userId="eb32323127ab7e76" providerId="LiveId" clId="{CAC71AC4-58B7-4CE3-8C00-488EAFA488D1}" dt="2019-08-12T10:01:38.555" v="3023" actId="1035"/>
          <ac:picMkLst>
            <pc:docMk/>
            <pc:sldMk cId="2964117866" sldId="409"/>
            <ac:picMk id="7" creationId="{5D28D298-AAD4-439C-B7F3-FFF3BE0E9DCD}"/>
          </ac:picMkLst>
        </pc:picChg>
      </pc:sldChg>
      <pc:sldChg chg="addSp delSp modSp add ord">
        <pc:chgData name="Juan David Benavides" userId="eb32323127ab7e76" providerId="LiveId" clId="{CAC71AC4-58B7-4CE3-8C00-488EAFA488D1}" dt="2019-08-12T10:04:19.429" v="3053" actId="113"/>
        <pc:sldMkLst>
          <pc:docMk/>
          <pc:sldMk cId="439917711" sldId="410"/>
        </pc:sldMkLst>
        <pc:spChg chg="mod">
          <ac:chgData name="Juan David Benavides" userId="eb32323127ab7e76" providerId="LiveId" clId="{CAC71AC4-58B7-4CE3-8C00-488EAFA488D1}" dt="2019-08-12T09:59:05.587" v="2982" actId="20577"/>
          <ac:spMkLst>
            <pc:docMk/>
            <pc:sldMk cId="439917711" sldId="410"/>
            <ac:spMk id="3" creationId="{8719D55B-D0FC-49AF-B49B-5D387AE938BE}"/>
          </ac:spMkLst>
        </pc:spChg>
        <pc:spChg chg="mod">
          <ac:chgData name="Juan David Benavides" userId="eb32323127ab7e76" providerId="LiveId" clId="{CAC71AC4-58B7-4CE3-8C00-488EAFA488D1}" dt="2019-08-12T10:04:19.429" v="3053" actId="113"/>
          <ac:spMkLst>
            <pc:docMk/>
            <pc:sldMk cId="439917711" sldId="410"/>
            <ac:spMk id="5" creationId="{614FEC61-EB83-419F-A50F-D2930A0E2096}"/>
          </ac:spMkLst>
        </pc:spChg>
        <pc:picChg chg="del">
          <ac:chgData name="Juan David Benavides" userId="eb32323127ab7e76" providerId="LiveId" clId="{CAC71AC4-58B7-4CE3-8C00-488EAFA488D1}" dt="2019-08-12T10:01:59.033" v="3030" actId="478"/>
          <ac:picMkLst>
            <pc:docMk/>
            <pc:sldMk cId="439917711" sldId="410"/>
            <ac:picMk id="2" creationId="{6E04AFBB-715E-4BC9-A0D5-8F6E907D52D1}"/>
          </ac:picMkLst>
        </pc:picChg>
        <pc:picChg chg="add ord">
          <ac:chgData name="Juan David Benavides" userId="eb32323127ab7e76" providerId="LiveId" clId="{CAC71AC4-58B7-4CE3-8C00-488EAFA488D1}" dt="2019-08-12T10:02:02.394" v="3032" actId="167"/>
          <ac:picMkLst>
            <pc:docMk/>
            <pc:sldMk cId="439917711" sldId="410"/>
            <ac:picMk id="12" creationId="{21574113-FA4F-4980-ABD8-B18B820F06F6}"/>
          </ac:picMkLst>
        </pc:picChg>
      </pc:sldChg>
      <pc:sldChg chg="modSp add">
        <pc:chgData name="Juan David Benavides" userId="eb32323127ab7e76" providerId="LiveId" clId="{CAC71AC4-58B7-4CE3-8C00-488EAFA488D1}" dt="2019-08-12T10:04:56.467" v="3056" actId="113"/>
        <pc:sldMkLst>
          <pc:docMk/>
          <pc:sldMk cId="3721117415" sldId="411"/>
        </pc:sldMkLst>
        <pc:spChg chg="mod">
          <ac:chgData name="Juan David Benavides" userId="eb32323127ab7e76" providerId="LiveId" clId="{CAC71AC4-58B7-4CE3-8C00-488EAFA488D1}" dt="2019-08-12T10:04:56.467" v="3056" actId="113"/>
          <ac:spMkLst>
            <pc:docMk/>
            <pc:sldMk cId="3721117415" sldId="411"/>
            <ac:spMk id="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828C46A-CDDD-4E69-B1F8-67859BD99432}" type="datetimeFigureOut">
              <a:rPr lang="es-CO" smtClean="0"/>
              <a:t>18/05/2020</a:t>
            </a:fld>
            <a:endParaRPr lang="es-CO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5BEB533-24DE-4EF3-87C1-493707D6AF0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2508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1029" y="8829631"/>
            <a:ext cx="3038251" cy="46460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F9A74C2-A6DF-4F7B-B23B-6B044E803EB2}" type="slidenum">
              <a:rPr lang="es-ES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2</a:t>
            </a:fld>
            <a:endParaRPr lang="es-ES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6913"/>
            <a:ext cx="4651375" cy="3487737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O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509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1029" y="8829631"/>
            <a:ext cx="3038251" cy="46460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F9A74C2-A6DF-4F7B-B23B-6B044E803EB2}" type="slidenum">
              <a:rPr lang="es-ES" smtClean="0">
                <a:solidFill>
                  <a:prstClr val="black"/>
                </a:solidFill>
                <a:latin typeface="Arial" pitchFamily="34" charset="0"/>
              </a:rPr>
              <a:pPr>
                <a:defRPr/>
              </a:pPr>
              <a:t>3</a:t>
            </a:fld>
            <a:endParaRPr lang="es-ES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6913"/>
            <a:ext cx="4651375" cy="3487737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O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509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9D1E-DB5B-46E5-AAD1-14B1CE48EDF6}" type="datetimeFigureOut">
              <a:rPr lang="es-CO" smtClean="0"/>
              <a:t>18/05/2020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8E2-C9D4-419A-9204-4D59B8EC333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53941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9D1E-DB5B-46E5-AAD1-14B1CE48EDF6}" type="datetimeFigureOut">
              <a:rPr lang="es-CO" smtClean="0"/>
              <a:t>18/05/2020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8E2-C9D4-419A-9204-4D59B8EC333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29937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9D1E-DB5B-46E5-AAD1-14B1CE48EDF6}" type="datetimeFigureOut">
              <a:rPr lang="es-CO" smtClean="0"/>
              <a:t>18/05/2020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8E2-C9D4-419A-9204-4D59B8EC333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67754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9D1E-DB5B-46E5-AAD1-14B1CE48EDF6}" type="datetimeFigureOut">
              <a:rPr lang="es-CO" smtClean="0"/>
              <a:t>18/05/2020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8E2-C9D4-419A-9204-4D59B8EC333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79330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9D1E-DB5B-46E5-AAD1-14B1CE48EDF6}" type="datetimeFigureOut">
              <a:rPr lang="es-CO" smtClean="0"/>
              <a:t>18/05/2020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8E2-C9D4-419A-9204-4D59B8EC333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06111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9D1E-DB5B-46E5-AAD1-14B1CE48EDF6}" type="datetimeFigureOut">
              <a:rPr lang="es-CO" smtClean="0"/>
              <a:t>18/05/2020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8E2-C9D4-419A-9204-4D59B8EC333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50920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9D1E-DB5B-46E5-AAD1-14B1CE48EDF6}" type="datetimeFigureOut">
              <a:rPr lang="es-CO" smtClean="0"/>
              <a:t>18/05/2020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8E2-C9D4-419A-9204-4D59B8EC333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70146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9D1E-DB5B-46E5-AAD1-14B1CE48EDF6}" type="datetimeFigureOut">
              <a:rPr lang="es-CO" smtClean="0"/>
              <a:t>18/05/2020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8E2-C9D4-419A-9204-4D59B8EC333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4067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9D1E-DB5B-46E5-AAD1-14B1CE48EDF6}" type="datetimeFigureOut">
              <a:rPr lang="es-CO" smtClean="0"/>
              <a:t>18/05/2020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8E2-C9D4-419A-9204-4D59B8EC333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07993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9D1E-DB5B-46E5-AAD1-14B1CE48EDF6}" type="datetimeFigureOut">
              <a:rPr lang="es-CO" smtClean="0"/>
              <a:t>18/05/2020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8E2-C9D4-419A-9204-4D59B8EC333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36482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9D1E-DB5B-46E5-AAD1-14B1CE48EDF6}" type="datetimeFigureOut">
              <a:rPr lang="es-CO" smtClean="0"/>
              <a:t>18/05/2020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7C8E2-C9D4-419A-9204-4D59B8EC333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64170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E9D1E-DB5B-46E5-AAD1-14B1CE48EDF6}" type="datetimeFigureOut">
              <a:rPr lang="es-CO" smtClean="0"/>
              <a:t>18/05/2020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7C8E2-C9D4-419A-9204-4D59B8EC333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86977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685800" y="383118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 smtClean="0">
                <a:solidFill>
                  <a:srgbClr val="002060"/>
                </a:solidFill>
              </a:rPr>
              <a:t>REGISTRO DE OPERACIONES CON FOGAFÍN</a:t>
            </a:r>
            <a:endParaRPr lang="es-CO" b="1" dirty="0">
              <a:solidFill>
                <a:srgbClr val="00206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6" t="36000" r="33981" b="40296"/>
          <a:stretch/>
        </p:blipFill>
        <p:spPr bwMode="auto">
          <a:xfrm>
            <a:off x="1531106" y="1650680"/>
            <a:ext cx="6057404" cy="177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665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dondear rectángulo de esquina diagonal"/>
          <p:cNvSpPr/>
          <p:nvPr/>
        </p:nvSpPr>
        <p:spPr>
          <a:xfrm>
            <a:off x="1043608" y="332658"/>
            <a:ext cx="7128792" cy="432049"/>
          </a:xfrm>
          <a:prstGeom prst="round2DiagRect">
            <a:avLst>
              <a:gd name="adj1" fmla="val 26471"/>
              <a:gd name="adj2" fmla="val 0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NUEVA ENTIDAD AFILIADA FOGAFÍN</a:t>
            </a:r>
            <a:endParaRPr lang="es-CO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56"/>
          <p:cNvSpPr/>
          <p:nvPr/>
        </p:nvSpPr>
        <p:spPr>
          <a:xfrm>
            <a:off x="261045" y="1052736"/>
            <a:ext cx="861975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00B050"/>
              </a:buClr>
            </a:pPr>
            <a:r>
              <a:rPr lang="es-ES" sz="1600" dirty="0" smtClean="0"/>
              <a:t>La entidad FOGAFÍN se vincula como afiliada al Sistema SET-FX con el código “FGI” y con el tipo de entidad “Vigilada con Cámara”, con el fin de realizar registros con los IMC afiliados al Sistema y enviarlos a la Cámara de Compensación de Divisas.</a:t>
            </a:r>
          </a:p>
          <a:p>
            <a:pPr algn="just">
              <a:buClr>
                <a:srgbClr val="00B050"/>
              </a:buClr>
            </a:pPr>
            <a:endParaRPr lang="es-ES" sz="1600" dirty="0" smtClean="0"/>
          </a:p>
          <a:p>
            <a:pPr algn="just">
              <a:buClr>
                <a:srgbClr val="00B050"/>
              </a:buClr>
            </a:pPr>
            <a:endParaRPr lang="es-ES" sz="1600" dirty="0" smtClean="0"/>
          </a:p>
          <a:p>
            <a:pPr algn="just">
              <a:buClr>
                <a:srgbClr val="00B050"/>
              </a:buClr>
            </a:pPr>
            <a:r>
              <a:rPr lang="es-ES" sz="1600" dirty="0" smtClean="0"/>
              <a:t>Es importante tener en cuenta los siguientes aspectos:</a:t>
            </a:r>
          </a:p>
          <a:p>
            <a:pPr algn="just">
              <a:buClr>
                <a:srgbClr val="00B050"/>
              </a:buClr>
            </a:pPr>
            <a:endParaRPr lang="es-ES" sz="1600" dirty="0" smtClean="0"/>
          </a:p>
          <a:p>
            <a:pPr algn="just">
              <a:buClr>
                <a:srgbClr val="00B050"/>
              </a:buClr>
            </a:pPr>
            <a:endParaRPr lang="es-ES" sz="1600" dirty="0"/>
          </a:p>
          <a:p>
            <a:pPr marL="285750" indent="-285750" algn="just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sz="1600" dirty="0" smtClean="0"/>
              <a:t>Los </a:t>
            </a:r>
            <a:r>
              <a:rPr lang="es-ES" sz="1600" dirty="0"/>
              <a:t>registros realizados con FOGAFÍN </a:t>
            </a:r>
            <a:r>
              <a:rPr lang="es-ES" sz="1600" b="1" u="sng" dirty="0"/>
              <a:t>no</a:t>
            </a:r>
            <a:r>
              <a:rPr lang="es-ES" sz="1600" dirty="0"/>
              <a:t> afectan el precio FIX ni las estadísticas de los mercados Spot, </a:t>
            </a:r>
            <a:r>
              <a:rPr lang="es-ES" sz="1600" dirty="0" err="1"/>
              <a:t>Next</a:t>
            </a:r>
            <a:r>
              <a:rPr lang="es-ES" sz="1600" dirty="0"/>
              <a:t> Day o FIX. </a:t>
            </a:r>
            <a:endParaRPr lang="es-ES" sz="1600" dirty="0" smtClean="0"/>
          </a:p>
          <a:p>
            <a:pPr algn="just">
              <a:buClr>
                <a:srgbClr val="00B050"/>
              </a:buClr>
            </a:pPr>
            <a:endParaRPr lang="es-ES" sz="1600" dirty="0" smtClean="0"/>
          </a:p>
          <a:p>
            <a:pPr marL="285750" indent="-285750" algn="just">
              <a:buClr>
                <a:srgbClr val="00B050"/>
              </a:buClr>
              <a:buFont typeface="Wingdings" panose="05000000000000000000" pitchFamily="2" charset="2"/>
              <a:buChar char="ü"/>
            </a:pPr>
            <a:endParaRPr lang="es-ES" sz="1600" dirty="0"/>
          </a:p>
          <a:p>
            <a:pPr marL="285750" indent="-285750" algn="just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sz="1600" dirty="0"/>
              <a:t>Se crea en el </a:t>
            </a:r>
            <a:r>
              <a:rPr lang="es-ES" sz="1600" dirty="0" err="1"/>
              <a:t>Blotter</a:t>
            </a:r>
            <a:r>
              <a:rPr lang="es-ES" sz="1600" dirty="0"/>
              <a:t> de operaciones </a:t>
            </a:r>
            <a:r>
              <a:rPr lang="es-ES" sz="1600" dirty="0" smtClean="0"/>
              <a:t>entre IMC la </a:t>
            </a:r>
            <a:r>
              <a:rPr lang="es-ES" sz="1600" dirty="0"/>
              <a:t>nueva columna “Vigilada con Cámara” (</a:t>
            </a:r>
            <a:r>
              <a:rPr lang="es-ES" sz="1600" dirty="0" err="1" smtClean="0"/>
              <a:t>vC</a:t>
            </a:r>
            <a:r>
              <a:rPr lang="es-ES" sz="1600" dirty="0" smtClean="0"/>
              <a:t>), </a:t>
            </a:r>
            <a:r>
              <a:rPr lang="es-ES" sz="1600" dirty="0"/>
              <a:t>en la cual se identifican con la letra “V” los registros con esta contraparte.</a:t>
            </a:r>
          </a:p>
          <a:p>
            <a:pPr algn="just">
              <a:buClr>
                <a:srgbClr val="00B050"/>
              </a:buClr>
            </a:pPr>
            <a:endParaRPr lang="es-ES" sz="1600" dirty="0"/>
          </a:p>
          <a:p>
            <a:pPr algn="just">
              <a:buClr>
                <a:srgbClr val="00B050"/>
              </a:buClr>
            </a:pPr>
            <a:endParaRPr lang="es-ES" sz="1600" dirty="0"/>
          </a:p>
          <a:p>
            <a:pPr marL="285750" indent="-285750" algn="just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sz="1600" dirty="0" smtClean="0"/>
              <a:t>FOGAFÍN </a:t>
            </a:r>
            <a:r>
              <a:rPr lang="es-ES" sz="1600" dirty="0"/>
              <a:t>ya no se encuentra disponible como cliente en el registro de operaciones USD/COP en los mercados Spot, </a:t>
            </a:r>
            <a:r>
              <a:rPr lang="es-ES" sz="1600" dirty="0" err="1"/>
              <a:t>Next</a:t>
            </a:r>
            <a:r>
              <a:rPr lang="es-ES" sz="1600" dirty="0"/>
              <a:t> Day y </a:t>
            </a:r>
            <a:r>
              <a:rPr lang="es-ES" sz="1600" dirty="0" smtClean="0"/>
              <a:t>FIX</a:t>
            </a:r>
          </a:p>
          <a:p>
            <a:pPr algn="just">
              <a:buClr>
                <a:srgbClr val="00B050"/>
              </a:buClr>
            </a:pPr>
            <a:endParaRPr lang="es-ES" sz="1600" dirty="0" smtClean="0"/>
          </a:p>
          <a:p>
            <a:pPr algn="just">
              <a:buClr>
                <a:srgbClr val="00B050"/>
              </a:buClr>
            </a:pPr>
            <a:endParaRPr lang="es-ES" sz="1600" dirty="0"/>
          </a:p>
          <a:p>
            <a:pPr marL="285750" indent="-285750" algn="just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sz="1600" u="sng" dirty="0"/>
              <a:t>FOGAFIN no </a:t>
            </a:r>
            <a:r>
              <a:rPr lang="es-ES" sz="1600" u="sng" dirty="0" smtClean="0"/>
              <a:t>tiene </a:t>
            </a:r>
            <a:r>
              <a:rPr lang="es-ES" sz="1600" u="sng" dirty="0"/>
              <a:t>acceso a ninguna ventana transaccional  ni a la información de mejores posturas o profundidad</a:t>
            </a:r>
            <a:r>
              <a:rPr lang="es-ES" sz="1600" u="sng" dirty="0" smtClean="0"/>
              <a:t>.</a:t>
            </a:r>
            <a:endParaRPr lang="es-CO" sz="1600" u="sng" dirty="0"/>
          </a:p>
        </p:txBody>
      </p:sp>
    </p:spTree>
    <p:extLst>
      <p:ext uri="{BB962C8B-B14F-4D97-AF65-F5344CB8AC3E}">
        <p14:creationId xmlns:p14="http://schemas.microsoft.com/office/powerpoint/2010/main" val="177494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dondear rectángulo de esquina diagonal"/>
          <p:cNvSpPr/>
          <p:nvPr/>
        </p:nvSpPr>
        <p:spPr>
          <a:xfrm>
            <a:off x="1043608" y="332658"/>
            <a:ext cx="7128792" cy="432049"/>
          </a:xfrm>
          <a:prstGeom prst="round2DiagRect">
            <a:avLst>
              <a:gd name="adj1" fmla="val 26471"/>
              <a:gd name="adj2" fmla="val 0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NUEVA ENTIDAD AFILIADA FOGAFÍN</a:t>
            </a:r>
            <a:endParaRPr lang="es-CO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56"/>
          <p:cNvSpPr/>
          <p:nvPr/>
        </p:nvSpPr>
        <p:spPr>
          <a:xfrm>
            <a:off x="261045" y="1124744"/>
            <a:ext cx="8619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00B050"/>
              </a:buClr>
            </a:pPr>
            <a:r>
              <a:rPr lang="es-ES" sz="1600" dirty="0" smtClean="0"/>
              <a:t>Los registros en los mercados Spot, Next Day y FIX </a:t>
            </a:r>
            <a:r>
              <a:rPr lang="es-ES" sz="1600" dirty="0"/>
              <a:t>USD/COP </a:t>
            </a:r>
            <a:r>
              <a:rPr lang="es-ES" sz="1600" dirty="0" smtClean="0"/>
              <a:t>con esta entidad se realizan en el módulo para registros entre IMC</a:t>
            </a:r>
            <a:r>
              <a:rPr lang="es-ES" sz="1600" dirty="0"/>
              <a:t> </a:t>
            </a:r>
            <a:r>
              <a:rPr lang="es-ES" sz="1600" dirty="0" smtClean="0"/>
              <a:t>como se muestra a continuación: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62" y="2354505"/>
            <a:ext cx="8635476" cy="1259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683" y="3450835"/>
            <a:ext cx="3392789" cy="307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3 Rectángulo redondeado"/>
          <p:cNvSpPr/>
          <p:nvPr/>
        </p:nvSpPr>
        <p:spPr>
          <a:xfrm>
            <a:off x="5480436" y="4537741"/>
            <a:ext cx="1080492" cy="17375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14 Rectángulo redondeado"/>
          <p:cNvSpPr/>
          <p:nvPr/>
        </p:nvSpPr>
        <p:spPr>
          <a:xfrm>
            <a:off x="4202435" y="2276872"/>
            <a:ext cx="378705" cy="37245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2 CuadroTexto"/>
          <p:cNvSpPr txBox="1"/>
          <p:nvPr/>
        </p:nvSpPr>
        <p:spPr>
          <a:xfrm>
            <a:off x="3940651" y="2799919"/>
            <a:ext cx="894226" cy="399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rgbClr val="00B050"/>
                </a:solidFill>
              </a:rPr>
              <a:t>Acceso</a:t>
            </a:r>
            <a:endParaRPr lang="es-CO" sz="1600" b="1" dirty="0">
              <a:solidFill>
                <a:srgbClr val="00B05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65" y="4356103"/>
            <a:ext cx="5023707" cy="202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18 CuadroTexto"/>
          <p:cNvSpPr txBox="1"/>
          <p:nvPr/>
        </p:nvSpPr>
        <p:spPr>
          <a:xfrm>
            <a:off x="1138492" y="4067494"/>
            <a:ext cx="3087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err="1" smtClean="0">
                <a:solidFill>
                  <a:srgbClr val="00B050"/>
                </a:solidFill>
              </a:rPr>
              <a:t>Blotter</a:t>
            </a:r>
            <a:r>
              <a:rPr lang="es-ES" sz="1600" b="1" dirty="0" smtClean="0">
                <a:solidFill>
                  <a:srgbClr val="00B050"/>
                </a:solidFill>
              </a:rPr>
              <a:t> de Operaciones</a:t>
            </a:r>
            <a:endParaRPr lang="es-CO" sz="1600" b="1" dirty="0">
              <a:solidFill>
                <a:srgbClr val="00B050"/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4430239" y="4733342"/>
            <a:ext cx="213769" cy="2798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21 Forma"/>
          <p:cNvSpPr/>
          <p:nvPr/>
        </p:nvSpPr>
        <p:spPr>
          <a:xfrm rot="4456883">
            <a:off x="4384793" y="2534867"/>
            <a:ext cx="927636" cy="912085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15 CuadroTexto"/>
          <p:cNvSpPr txBox="1"/>
          <p:nvPr/>
        </p:nvSpPr>
        <p:spPr>
          <a:xfrm>
            <a:off x="332533" y="1938318"/>
            <a:ext cx="3735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00B050"/>
                </a:solidFill>
              </a:rPr>
              <a:t>(Ejemplo de </a:t>
            </a:r>
            <a:r>
              <a:rPr lang="es-ES" sz="1600" b="1" dirty="0">
                <a:solidFill>
                  <a:srgbClr val="00B050"/>
                </a:solidFill>
              </a:rPr>
              <a:t>m</a:t>
            </a:r>
            <a:r>
              <a:rPr lang="es-ES" sz="1600" b="1" dirty="0" smtClean="0">
                <a:solidFill>
                  <a:srgbClr val="00B050"/>
                </a:solidFill>
              </a:rPr>
              <a:t>ercado Spot)</a:t>
            </a:r>
            <a:endParaRPr lang="es-CO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48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6421</TotalTime>
  <Words>214</Words>
  <Application>Microsoft Office PowerPoint</Application>
  <PresentationFormat>Presentación en pantalla (4:3)</PresentationFormat>
  <Paragraphs>25</Paragraphs>
  <Slides>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Andres Macaya Davila</dc:creator>
  <cp:lastModifiedBy>Juan David Benavides</cp:lastModifiedBy>
  <cp:revision>425</cp:revision>
  <cp:lastPrinted>2019-08-13T22:25:13Z</cp:lastPrinted>
  <dcterms:created xsi:type="dcterms:W3CDTF">2019-05-15T13:31:44Z</dcterms:created>
  <dcterms:modified xsi:type="dcterms:W3CDTF">2020-05-18T17:38:35Z</dcterms:modified>
</cp:coreProperties>
</file>